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autoCompressPictures="0">
  <p:sldMasterIdLst>
    <p:sldMasterId id="2147483648" r:id="rId1"/>
  </p:sldMasterIdLst>
  <p:notesMasterIdLst>
    <p:notesMasterId r:id="rId17"/>
  </p:notesMasterIdLst>
  <p:handoutMasterIdLst>
    <p:handoutMasterId r:id="rId18"/>
  </p:handoutMasterIdLst>
  <p:sldIdLst>
    <p:sldId id="256" r:id="rId2"/>
    <p:sldId id="271" r:id="rId3"/>
    <p:sldId id="257" r:id="rId4"/>
    <p:sldId id="272" r:id="rId5"/>
    <p:sldId id="269" r:id="rId6"/>
    <p:sldId id="275" r:id="rId7"/>
    <p:sldId id="264" r:id="rId8"/>
    <p:sldId id="274" r:id="rId9"/>
    <p:sldId id="258" r:id="rId10"/>
    <p:sldId id="259" r:id="rId11"/>
    <p:sldId id="260" r:id="rId12"/>
    <p:sldId id="261" r:id="rId13"/>
    <p:sldId id="273" r:id="rId14"/>
    <p:sldId id="268" r:id="rId15"/>
    <p:sldId id="266" r:id="rId16"/>
  </p:sldIdLst>
  <p:sldSz cx="9144000" cy="6858000" type="screen4x3"/>
  <p:notesSz cx="6797675" cy="9926638"/>
  <p:defaultTextStyle>
    <a:defPPr>
      <a:defRPr lang="en-US"/>
    </a:defPPr>
    <a:lvl1pPr algn="l" defTabSz="457200" rtl="0" eaLnBrk="0" fontAlgn="base" hangingPunct="0">
      <a:spcBef>
        <a:spcPct val="0"/>
      </a:spcBef>
      <a:spcAft>
        <a:spcPct val="0"/>
      </a:spcAft>
      <a:defRPr kern="1200">
        <a:solidFill>
          <a:schemeClr val="tx1"/>
        </a:solidFill>
        <a:latin typeface="SassoonPrimaryInfant" pitchFamily="2"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SassoonPrimaryInfant" pitchFamily="2"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SassoonPrimaryInfant" pitchFamily="2"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SassoonPrimaryInfant" pitchFamily="2"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SassoonPrimaryInfant" pitchFamily="2" charset="0"/>
        <a:ea typeface="MS PGothic" panose="020B0600070205080204" pitchFamily="34" charset="-128"/>
        <a:cs typeface="+mn-cs"/>
      </a:defRPr>
    </a:lvl5pPr>
    <a:lvl6pPr marL="2286000" algn="l" defTabSz="914400" rtl="0" eaLnBrk="1" latinLnBrk="0" hangingPunct="1">
      <a:defRPr kern="1200">
        <a:solidFill>
          <a:schemeClr val="tx1"/>
        </a:solidFill>
        <a:latin typeface="SassoonPrimaryInfant" pitchFamily="2" charset="0"/>
        <a:ea typeface="MS PGothic" panose="020B0600070205080204" pitchFamily="34" charset="-128"/>
        <a:cs typeface="+mn-cs"/>
      </a:defRPr>
    </a:lvl6pPr>
    <a:lvl7pPr marL="2743200" algn="l" defTabSz="914400" rtl="0" eaLnBrk="1" latinLnBrk="0" hangingPunct="1">
      <a:defRPr kern="1200">
        <a:solidFill>
          <a:schemeClr val="tx1"/>
        </a:solidFill>
        <a:latin typeface="SassoonPrimaryInfant" pitchFamily="2" charset="0"/>
        <a:ea typeface="MS PGothic" panose="020B0600070205080204" pitchFamily="34" charset="-128"/>
        <a:cs typeface="+mn-cs"/>
      </a:defRPr>
    </a:lvl7pPr>
    <a:lvl8pPr marL="3200400" algn="l" defTabSz="914400" rtl="0" eaLnBrk="1" latinLnBrk="0" hangingPunct="1">
      <a:defRPr kern="1200">
        <a:solidFill>
          <a:schemeClr val="tx1"/>
        </a:solidFill>
        <a:latin typeface="SassoonPrimaryInfant" pitchFamily="2" charset="0"/>
        <a:ea typeface="MS PGothic" panose="020B0600070205080204" pitchFamily="34" charset="-128"/>
        <a:cs typeface="+mn-cs"/>
      </a:defRPr>
    </a:lvl8pPr>
    <a:lvl9pPr marL="3657600" algn="l" defTabSz="914400" rtl="0" eaLnBrk="1" latinLnBrk="0" hangingPunct="1">
      <a:defRPr kern="1200">
        <a:solidFill>
          <a:schemeClr val="tx1"/>
        </a:solidFill>
        <a:latin typeface="SassoonPrimaryInfant" pitchFamily="2"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81"/>
  </p:normalViewPr>
  <p:slideViewPr>
    <p:cSldViewPr snapToGrid="0" snapToObjects="1">
      <p:cViewPr varScale="1">
        <p:scale>
          <a:sx n="107" d="100"/>
          <a:sy n="107" d="100"/>
        </p:scale>
        <p:origin x="1760" y="1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C9DE87F-B5CF-BB19-0ADA-90F4F155D452}"/>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E767593B-5CEE-AC9A-38EC-A8D7732F5E25}"/>
              </a:ext>
            </a:extLst>
          </p:cNvPr>
          <p:cNvSpPr>
            <a:spLocks noGrp="1"/>
          </p:cNvSpPr>
          <p:nvPr>
            <p:ph type="dt" sz="quarter"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ea typeface="ＭＳ Ｐゴシック" pitchFamily="34" charset="-128"/>
              </a:defRPr>
            </a:lvl1pPr>
          </a:lstStyle>
          <a:p>
            <a:pPr>
              <a:defRPr/>
            </a:pPr>
            <a:fld id="{26A58B96-F96A-6E4F-B60C-F3C658EF3906}" type="datetime1">
              <a:rPr lang="en-US" altLang="en-US"/>
              <a:pPr>
                <a:defRPr/>
              </a:pPr>
              <a:t>4/2/24</a:t>
            </a:fld>
            <a:endParaRPr lang="en-US" altLang="en-US"/>
          </a:p>
        </p:txBody>
      </p:sp>
      <p:sp>
        <p:nvSpPr>
          <p:cNvPr id="4" name="Footer Placeholder 3">
            <a:extLst>
              <a:ext uri="{FF2B5EF4-FFF2-40B4-BE49-F238E27FC236}">
                <a16:creationId xmlns:a16="http://schemas.microsoft.com/office/drawing/2014/main" id="{7811FD2C-DD0C-E71B-304B-9271E0A63EE9}"/>
              </a:ext>
            </a:extLst>
          </p:cNvPr>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5" name="Slide Number Placeholder 4">
            <a:extLst>
              <a:ext uri="{FF2B5EF4-FFF2-40B4-BE49-F238E27FC236}">
                <a16:creationId xmlns:a16="http://schemas.microsoft.com/office/drawing/2014/main" id="{EEA261F1-802A-6CEE-F180-A4FFE924D201}"/>
              </a:ext>
            </a:extLst>
          </p:cNvPr>
          <p:cNvSpPr>
            <a:spLocks noGrp="1"/>
          </p:cNvSpPr>
          <p:nvPr>
            <p:ph type="sldNum" sz="quarter" idx="3"/>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1C019DFC-CA23-404D-9F63-52AAAACA4BC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76678A9-BB7C-0CD5-B186-336CCBB9C9C8}"/>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FD135E55-2990-E681-E207-E2D7436122B5}"/>
              </a:ext>
            </a:extLst>
          </p:cNvPr>
          <p:cNvSpPr>
            <a:spLocks noGrp="1"/>
          </p:cNvSpPr>
          <p:nvPr>
            <p:ph type="dt"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ea typeface="ＭＳ Ｐゴシック" pitchFamily="34" charset="-128"/>
              </a:defRPr>
            </a:lvl1pPr>
          </a:lstStyle>
          <a:p>
            <a:pPr>
              <a:defRPr/>
            </a:pPr>
            <a:fld id="{94AADC21-8C29-E44D-B4EB-8CF56DCD0A66}" type="datetime1">
              <a:rPr lang="en-US" altLang="en-US"/>
              <a:pPr>
                <a:defRPr/>
              </a:pPr>
              <a:t>4/2/24</a:t>
            </a:fld>
            <a:endParaRPr lang="en-US" altLang="en-US"/>
          </a:p>
        </p:txBody>
      </p:sp>
      <p:sp>
        <p:nvSpPr>
          <p:cNvPr id="4" name="Slide Image Placeholder 3">
            <a:extLst>
              <a:ext uri="{FF2B5EF4-FFF2-40B4-BE49-F238E27FC236}">
                <a16:creationId xmlns:a16="http://schemas.microsoft.com/office/drawing/2014/main" id="{2830A893-527F-065A-DF83-77215966BDDA}"/>
              </a:ext>
            </a:extLst>
          </p:cNvPr>
          <p:cNvSpPr>
            <a:spLocks noGrp="1" noRot="1" noChangeAspect="1"/>
          </p:cNvSpPr>
          <p:nvPr>
            <p:ph type="sldImg" idx="2"/>
          </p:nvPr>
        </p:nvSpPr>
        <p:spPr>
          <a:xfrm>
            <a:off x="915988" y="744538"/>
            <a:ext cx="4965700" cy="3722687"/>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7CF94B68-54B5-CAA5-2271-640E7DA39DA2}"/>
              </a:ext>
            </a:extLst>
          </p:cNvPr>
          <p:cNvSpPr>
            <a:spLocks noGrp="1"/>
          </p:cNvSpPr>
          <p:nvPr>
            <p:ph type="body" sz="quarter" idx="3"/>
          </p:nvPr>
        </p:nvSpPr>
        <p:spPr>
          <a:xfrm>
            <a:off x="679450" y="4714875"/>
            <a:ext cx="5438775" cy="4467225"/>
          </a:xfrm>
          <a:prstGeom prst="rect">
            <a:avLst/>
          </a:prstGeom>
        </p:spPr>
        <p:txBody>
          <a:bodyPr vert="horz" wrap="square" lIns="91440" tIns="45720" rIns="91440" bIns="45720" numCol="1" anchor="t" anchorCtr="0" compatLnSpc="1">
            <a:prstTxWarp prst="textNoShape">
              <a:avLst/>
            </a:prstTxWarp>
            <a:normAutofit/>
          </a:body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endParaRPr lang="en-US" altLang="en-US" noProof="0"/>
          </a:p>
        </p:txBody>
      </p:sp>
      <p:sp>
        <p:nvSpPr>
          <p:cNvPr id="6" name="Footer Placeholder 5">
            <a:extLst>
              <a:ext uri="{FF2B5EF4-FFF2-40B4-BE49-F238E27FC236}">
                <a16:creationId xmlns:a16="http://schemas.microsoft.com/office/drawing/2014/main" id="{C40BD7D5-4785-D76C-C59A-96AC47541AC8}"/>
              </a:ext>
            </a:extLst>
          </p:cNvPr>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24C121E3-86F7-5E5C-4C9D-98622D75C973}"/>
              </a:ext>
            </a:extLst>
          </p:cNvPr>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B1B3CE11-9A6C-664D-8F3A-D1E05A1463D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E759D721-9E9C-0EC0-8471-F5282366BC1D}"/>
              </a:ext>
            </a:extLst>
          </p:cNvPr>
          <p:cNvSpPr>
            <a:spLocks noChangeArrowheads="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Rectangle 3">
            <a:extLst>
              <a:ext uri="{FF2B5EF4-FFF2-40B4-BE49-F238E27FC236}">
                <a16:creationId xmlns:a16="http://schemas.microsoft.com/office/drawing/2014/main" id="{02E0444D-49B2-6FB1-1F1E-A1A9016B14BB}"/>
              </a:ext>
            </a:extLst>
          </p:cNvPr>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3BC6F661-1A6D-E388-4F72-EF47F174A7BD}"/>
              </a:ext>
            </a:extLst>
          </p:cNvPr>
          <p:cNvSpPr>
            <a:spLocks noGrp="1"/>
          </p:cNvSpPr>
          <p:nvPr>
            <p:ph type="dt" sz="half" idx="10"/>
          </p:nvPr>
        </p:nvSpPr>
        <p:spPr/>
        <p:txBody>
          <a:bodyPr/>
          <a:lstStyle>
            <a:lvl1pPr>
              <a:defRPr/>
            </a:lvl1pPr>
          </a:lstStyle>
          <a:p>
            <a:pPr>
              <a:defRPr/>
            </a:pPr>
            <a:fld id="{12E70826-8F09-5646-A624-4B9C3883261B}" type="datetime1">
              <a:rPr lang="en-US" altLang="en-US"/>
              <a:pPr>
                <a:defRPr/>
              </a:pPr>
              <a:t>4/2/24</a:t>
            </a:fld>
            <a:endParaRPr lang="en-US" altLang="en-US"/>
          </a:p>
        </p:txBody>
      </p:sp>
      <p:sp>
        <p:nvSpPr>
          <p:cNvPr id="5" name="Footer Placeholder 4">
            <a:extLst>
              <a:ext uri="{FF2B5EF4-FFF2-40B4-BE49-F238E27FC236}">
                <a16:creationId xmlns:a16="http://schemas.microsoft.com/office/drawing/2014/main" id="{21227AF1-B58D-D87A-A9ED-4FB135B0C1C3}"/>
              </a:ext>
            </a:extLst>
          </p:cNvPr>
          <p:cNvSpPr>
            <a:spLocks noGrp="1"/>
          </p:cNvSpPr>
          <p:nvPr>
            <p:ph type="ftr" sz="quarter" idx="11"/>
          </p:nvPr>
        </p:nvSpPr>
        <p:spPr/>
        <p:txBody>
          <a:bodyPr/>
          <a:lstStyle>
            <a:lvl1pPr>
              <a:defRPr/>
            </a:lvl1pPr>
          </a:lstStyle>
          <a:p>
            <a:pPr>
              <a:defRPr/>
            </a:pPr>
            <a:r>
              <a:rPr lang="en-US"/>
              <a:t>C Veli 2012</a:t>
            </a:r>
          </a:p>
        </p:txBody>
      </p:sp>
      <p:sp>
        <p:nvSpPr>
          <p:cNvPr id="6" name="Slide Number Placeholder 5">
            <a:extLst>
              <a:ext uri="{FF2B5EF4-FFF2-40B4-BE49-F238E27FC236}">
                <a16:creationId xmlns:a16="http://schemas.microsoft.com/office/drawing/2014/main" id="{87BAF7EC-9CDB-2CF2-440C-B82C0750A2DE}"/>
              </a:ext>
            </a:extLst>
          </p:cNvPr>
          <p:cNvSpPr>
            <a:spLocks noGrp="1"/>
          </p:cNvSpPr>
          <p:nvPr>
            <p:ph type="sldNum" sz="quarter" idx="12"/>
          </p:nvPr>
        </p:nvSpPr>
        <p:spPr/>
        <p:txBody>
          <a:bodyPr/>
          <a:lstStyle>
            <a:lvl1pPr>
              <a:defRPr/>
            </a:lvl1pPr>
          </a:lstStyle>
          <a:p>
            <a:pPr>
              <a:defRPr/>
            </a:pPr>
            <a:fld id="{2671C70E-B18B-A641-ACAC-8A63034344E1}" type="slidenum">
              <a:rPr lang="en-US" altLang="en-US"/>
              <a:pPr>
                <a:defRPr/>
              </a:pPr>
              <a:t>‹#›</a:t>
            </a:fld>
            <a:endParaRPr lang="en-US" altLang="en-US"/>
          </a:p>
        </p:txBody>
      </p:sp>
    </p:spTree>
    <p:extLst>
      <p:ext uri="{BB962C8B-B14F-4D97-AF65-F5344CB8AC3E}">
        <p14:creationId xmlns:p14="http://schemas.microsoft.com/office/powerpoint/2010/main" val="609069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9BECD57-80E9-5987-9282-3D91B5D96AB3}"/>
              </a:ext>
            </a:extLst>
          </p:cNvPr>
          <p:cNvSpPr>
            <a:spLocks noGrp="1"/>
          </p:cNvSpPr>
          <p:nvPr>
            <p:ph type="dt" sz="half" idx="10"/>
          </p:nvPr>
        </p:nvSpPr>
        <p:spPr/>
        <p:txBody>
          <a:bodyPr/>
          <a:lstStyle>
            <a:lvl1pPr>
              <a:defRPr/>
            </a:lvl1pPr>
          </a:lstStyle>
          <a:p>
            <a:pPr>
              <a:defRPr/>
            </a:pPr>
            <a:fld id="{FFF4AA7B-93E8-1A44-81CB-D08CDE385693}" type="datetime1">
              <a:rPr lang="en-US" altLang="en-US"/>
              <a:pPr>
                <a:defRPr/>
              </a:pPr>
              <a:t>4/2/24</a:t>
            </a:fld>
            <a:endParaRPr lang="en-US" altLang="en-US"/>
          </a:p>
        </p:txBody>
      </p:sp>
      <p:sp>
        <p:nvSpPr>
          <p:cNvPr id="5" name="Footer Placeholder 4">
            <a:extLst>
              <a:ext uri="{FF2B5EF4-FFF2-40B4-BE49-F238E27FC236}">
                <a16:creationId xmlns:a16="http://schemas.microsoft.com/office/drawing/2014/main" id="{3497F618-7300-988F-B96F-E1516610FAE1}"/>
              </a:ext>
            </a:extLst>
          </p:cNvPr>
          <p:cNvSpPr>
            <a:spLocks noGrp="1"/>
          </p:cNvSpPr>
          <p:nvPr>
            <p:ph type="ftr" sz="quarter" idx="11"/>
          </p:nvPr>
        </p:nvSpPr>
        <p:spPr/>
        <p:txBody>
          <a:bodyPr/>
          <a:lstStyle>
            <a:lvl1pPr>
              <a:defRPr/>
            </a:lvl1pPr>
          </a:lstStyle>
          <a:p>
            <a:pPr>
              <a:defRPr/>
            </a:pPr>
            <a:r>
              <a:rPr lang="en-US"/>
              <a:t>C Veli 2012</a:t>
            </a:r>
          </a:p>
        </p:txBody>
      </p:sp>
      <p:sp>
        <p:nvSpPr>
          <p:cNvPr id="6" name="Slide Number Placeholder 5">
            <a:extLst>
              <a:ext uri="{FF2B5EF4-FFF2-40B4-BE49-F238E27FC236}">
                <a16:creationId xmlns:a16="http://schemas.microsoft.com/office/drawing/2014/main" id="{2DA07D17-E729-CD22-7091-6EE6BF363BF1}"/>
              </a:ext>
            </a:extLst>
          </p:cNvPr>
          <p:cNvSpPr>
            <a:spLocks noGrp="1"/>
          </p:cNvSpPr>
          <p:nvPr>
            <p:ph type="sldNum" sz="quarter" idx="12"/>
          </p:nvPr>
        </p:nvSpPr>
        <p:spPr/>
        <p:txBody>
          <a:bodyPr/>
          <a:lstStyle>
            <a:lvl1pPr>
              <a:defRPr/>
            </a:lvl1pPr>
          </a:lstStyle>
          <a:p>
            <a:pPr>
              <a:defRPr/>
            </a:pPr>
            <a:fld id="{4C7F6C99-71B4-BA40-847C-7D480813BEEF}" type="slidenum">
              <a:rPr lang="en-US" altLang="en-US"/>
              <a:pPr>
                <a:defRPr/>
              </a:pPr>
              <a:t>‹#›</a:t>
            </a:fld>
            <a:endParaRPr lang="en-US" altLang="en-US"/>
          </a:p>
        </p:txBody>
      </p:sp>
    </p:spTree>
    <p:extLst>
      <p:ext uri="{BB962C8B-B14F-4D97-AF65-F5344CB8AC3E}">
        <p14:creationId xmlns:p14="http://schemas.microsoft.com/office/powerpoint/2010/main" val="830013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CF198DE-EC72-7A22-EB10-6BB9C46C64AA}"/>
              </a:ext>
            </a:extLst>
          </p:cNvPr>
          <p:cNvSpPr>
            <a:spLocks noGrp="1"/>
          </p:cNvSpPr>
          <p:nvPr>
            <p:ph type="dt" sz="half" idx="10"/>
          </p:nvPr>
        </p:nvSpPr>
        <p:spPr/>
        <p:txBody>
          <a:bodyPr/>
          <a:lstStyle>
            <a:lvl1pPr>
              <a:defRPr/>
            </a:lvl1pPr>
          </a:lstStyle>
          <a:p>
            <a:pPr>
              <a:defRPr/>
            </a:pPr>
            <a:fld id="{BF4286C3-7FC4-9F4A-B0E1-17D9D4F1D7D0}" type="datetime1">
              <a:rPr lang="en-US" altLang="en-US"/>
              <a:pPr>
                <a:defRPr/>
              </a:pPr>
              <a:t>4/2/24</a:t>
            </a:fld>
            <a:endParaRPr lang="en-US" altLang="en-US"/>
          </a:p>
        </p:txBody>
      </p:sp>
      <p:sp>
        <p:nvSpPr>
          <p:cNvPr id="5" name="Footer Placeholder 4">
            <a:extLst>
              <a:ext uri="{FF2B5EF4-FFF2-40B4-BE49-F238E27FC236}">
                <a16:creationId xmlns:a16="http://schemas.microsoft.com/office/drawing/2014/main" id="{0EE01FA7-E7AC-D006-062D-D7E299E4FCB7}"/>
              </a:ext>
            </a:extLst>
          </p:cNvPr>
          <p:cNvSpPr>
            <a:spLocks noGrp="1"/>
          </p:cNvSpPr>
          <p:nvPr>
            <p:ph type="ftr" sz="quarter" idx="11"/>
          </p:nvPr>
        </p:nvSpPr>
        <p:spPr/>
        <p:txBody>
          <a:bodyPr/>
          <a:lstStyle>
            <a:lvl1pPr>
              <a:defRPr/>
            </a:lvl1pPr>
          </a:lstStyle>
          <a:p>
            <a:pPr>
              <a:defRPr/>
            </a:pPr>
            <a:r>
              <a:rPr lang="en-US"/>
              <a:t>C Veli 2012</a:t>
            </a:r>
          </a:p>
        </p:txBody>
      </p:sp>
      <p:sp>
        <p:nvSpPr>
          <p:cNvPr id="6" name="Slide Number Placeholder 5">
            <a:extLst>
              <a:ext uri="{FF2B5EF4-FFF2-40B4-BE49-F238E27FC236}">
                <a16:creationId xmlns:a16="http://schemas.microsoft.com/office/drawing/2014/main" id="{969A98CC-F6F8-E8F8-50CE-FFAFA4F934F3}"/>
              </a:ext>
            </a:extLst>
          </p:cNvPr>
          <p:cNvSpPr>
            <a:spLocks noGrp="1"/>
          </p:cNvSpPr>
          <p:nvPr>
            <p:ph type="sldNum" sz="quarter" idx="12"/>
          </p:nvPr>
        </p:nvSpPr>
        <p:spPr/>
        <p:txBody>
          <a:bodyPr/>
          <a:lstStyle>
            <a:lvl1pPr>
              <a:defRPr/>
            </a:lvl1pPr>
          </a:lstStyle>
          <a:p>
            <a:pPr>
              <a:defRPr/>
            </a:pPr>
            <a:fld id="{AED78ECF-494B-D94F-8B7E-0BFEF3944646}" type="slidenum">
              <a:rPr lang="en-US" altLang="en-US"/>
              <a:pPr>
                <a:defRPr/>
              </a:pPr>
              <a:t>‹#›</a:t>
            </a:fld>
            <a:endParaRPr lang="en-US" altLang="en-US"/>
          </a:p>
        </p:txBody>
      </p:sp>
    </p:spTree>
    <p:extLst>
      <p:ext uri="{BB962C8B-B14F-4D97-AF65-F5344CB8AC3E}">
        <p14:creationId xmlns:p14="http://schemas.microsoft.com/office/powerpoint/2010/main" val="3319282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72A02AD-151F-982D-2933-D0A2CDDEACE9}"/>
              </a:ext>
            </a:extLst>
          </p:cNvPr>
          <p:cNvSpPr>
            <a:spLocks noGrp="1"/>
          </p:cNvSpPr>
          <p:nvPr>
            <p:ph type="dt" sz="half" idx="10"/>
          </p:nvPr>
        </p:nvSpPr>
        <p:spPr/>
        <p:txBody>
          <a:bodyPr/>
          <a:lstStyle>
            <a:lvl1pPr>
              <a:defRPr/>
            </a:lvl1pPr>
          </a:lstStyle>
          <a:p>
            <a:pPr>
              <a:defRPr/>
            </a:pPr>
            <a:fld id="{AE230EC5-1DB7-B342-B348-2CAB4E3A44CA}" type="datetime1">
              <a:rPr lang="en-US" altLang="en-US"/>
              <a:pPr>
                <a:defRPr/>
              </a:pPr>
              <a:t>4/2/24</a:t>
            </a:fld>
            <a:endParaRPr lang="en-US" altLang="en-US"/>
          </a:p>
        </p:txBody>
      </p:sp>
      <p:sp>
        <p:nvSpPr>
          <p:cNvPr id="5" name="Footer Placeholder 4">
            <a:extLst>
              <a:ext uri="{FF2B5EF4-FFF2-40B4-BE49-F238E27FC236}">
                <a16:creationId xmlns:a16="http://schemas.microsoft.com/office/drawing/2014/main" id="{D90ACFD4-32D8-DE90-E12B-29A8ED18410E}"/>
              </a:ext>
            </a:extLst>
          </p:cNvPr>
          <p:cNvSpPr>
            <a:spLocks noGrp="1"/>
          </p:cNvSpPr>
          <p:nvPr>
            <p:ph type="ftr" sz="quarter" idx="11"/>
          </p:nvPr>
        </p:nvSpPr>
        <p:spPr/>
        <p:txBody>
          <a:bodyPr/>
          <a:lstStyle>
            <a:lvl1pPr>
              <a:defRPr/>
            </a:lvl1pPr>
          </a:lstStyle>
          <a:p>
            <a:pPr>
              <a:defRPr/>
            </a:pPr>
            <a:r>
              <a:rPr lang="en-US"/>
              <a:t>C Veli 2012</a:t>
            </a:r>
          </a:p>
        </p:txBody>
      </p:sp>
      <p:sp>
        <p:nvSpPr>
          <p:cNvPr id="6" name="Slide Number Placeholder 5">
            <a:extLst>
              <a:ext uri="{FF2B5EF4-FFF2-40B4-BE49-F238E27FC236}">
                <a16:creationId xmlns:a16="http://schemas.microsoft.com/office/drawing/2014/main" id="{0FA474E6-DCBB-FB12-0B7E-C01A9ADAD021}"/>
              </a:ext>
            </a:extLst>
          </p:cNvPr>
          <p:cNvSpPr>
            <a:spLocks noGrp="1"/>
          </p:cNvSpPr>
          <p:nvPr>
            <p:ph type="sldNum" sz="quarter" idx="12"/>
          </p:nvPr>
        </p:nvSpPr>
        <p:spPr/>
        <p:txBody>
          <a:bodyPr/>
          <a:lstStyle>
            <a:lvl1pPr>
              <a:defRPr/>
            </a:lvl1pPr>
          </a:lstStyle>
          <a:p>
            <a:pPr>
              <a:defRPr/>
            </a:pPr>
            <a:fld id="{6CD990E6-122F-CE42-AC14-D616786E40F2}" type="slidenum">
              <a:rPr lang="en-US" altLang="en-US"/>
              <a:pPr>
                <a:defRPr/>
              </a:pPr>
              <a:t>‹#›</a:t>
            </a:fld>
            <a:endParaRPr lang="en-US" altLang="en-US"/>
          </a:p>
        </p:txBody>
      </p:sp>
    </p:spTree>
    <p:extLst>
      <p:ext uri="{BB962C8B-B14F-4D97-AF65-F5344CB8AC3E}">
        <p14:creationId xmlns:p14="http://schemas.microsoft.com/office/powerpoint/2010/main" val="3947284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2CE6243-403B-9705-B711-B53C91DF4931}"/>
              </a:ext>
            </a:extLst>
          </p:cNvPr>
          <p:cNvSpPr>
            <a:spLocks noGrp="1"/>
          </p:cNvSpPr>
          <p:nvPr>
            <p:ph type="dt" sz="half" idx="10"/>
          </p:nvPr>
        </p:nvSpPr>
        <p:spPr/>
        <p:txBody>
          <a:bodyPr/>
          <a:lstStyle>
            <a:lvl1pPr>
              <a:defRPr/>
            </a:lvl1pPr>
          </a:lstStyle>
          <a:p>
            <a:pPr>
              <a:defRPr/>
            </a:pPr>
            <a:fld id="{541A3A57-8C0E-DC47-AC92-BC0D5EADC3E3}" type="datetime1">
              <a:rPr lang="en-US" altLang="en-US"/>
              <a:pPr>
                <a:defRPr/>
              </a:pPr>
              <a:t>4/2/24</a:t>
            </a:fld>
            <a:endParaRPr lang="en-US" altLang="en-US"/>
          </a:p>
        </p:txBody>
      </p:sp>
      <p:sp>
        <p:nvSpPr>
          <p:cNvPr id="5" name="Footer Placeholder 4">
            <a:extLst>
              <a:ext uri="{FF2B5EF4-FFF2-40B4-BE49-F238E27FC236}">
                <a16:creationId xmlns:a16="http://schemas.microsoft.com/office/drawing/2014/main" id="{5F81869B-C8FD-1F77-8711-FDC1C94A6398}"/>
              </a:ext>
            </a:extLst>
          </p:cNvPr>
          <p:cNvSpPr>
            <a:spLocks noGrp="1"/>
          </p:cNvSpPr>
          <p:nvPr>
            <p:ph type="ftr" sz="quarter" idx="11"/>
          </p:nvPr>
        </p:nvSpPr>
        <p:spPr/>
        <p:txBody>
          <a:bodyPr/>
          <a:lstStyle>
            <a:lvl1pPr>
              <a:defRPr/>
            </a:lvl1pPr>
          </a:lstStyle>
          <a:p>
            <a:pPr>
              <a:defRPr/>
            </a:pPr>
            <a:r>
              <a:rPr lang="en-US"/>
              <a:t>C Veli 2012</a:t>
            </a:r>
          </a:p>
        </p:txBody>
      </p:sp>
      <p:sp>
        <p:nvSpPr>
          <p:cNvPr id="6" name="Slide Number Placeholder 5">
            <a:extLst>
              <a:ext uri="{FF2B5EF4-FFF2-40B4-BE49-F238E27FC236}">
                <a16:creationId xmlns:a16="http://schemas.microsoft.com/office/drawing/2014/main" id="{93E38D5A-2D36-0B97-A4FE-E2D1E2A1D076}"/>
              </a:ext>
            </a:extLst>
          </p:cNvPr>
          <p:cNvSpPr>
            <a:spLocks noGrp="1"/>
          </p:cNvSpPr>
          <p:nvPr>
            <p:ph type="sldNum" sz="quarter" idx="12"/>
          </p:nvPr>
        </p:nvSpPr>
        <p:spPr/>
        <p:txBody>
          <a:bodyPr/>
          <a:lstStyle>
            <a:lvl1pPr>
              <a:defRPr/>
            </a:lvl1pPr>
          </a:lstStyle>
          <a:p>
            <a:pPr>
              <a:defRPr/>
            </a:pPr>
            <a:fld id="{59B7706C-0C6E-2D46-8415-0EE109C44FDF}" type="slidenum">
              <a:rPr lang="en-US" altLang="en-US"/>
              <a:pPr>
                <a:defRPr/>
              </a:pPr>
              <a:t>‹#›</a:t>
            </a:fld>
            <a:endParaRPr lang="en-US" altLang="en-US"/>
          </a:p>
        </p:txBody>
      </p:sp>
    </p:spTree>
    <p:extLst>
      <p:ext uri="{BB962C8B-B14F-4D97-AF65-F5344CB8AC3E}">
        <p14:creationId xmlns:p14="http://schemas.microsoft.com/office/powerpoint/2010/main" val="1793678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a:extLst>
              <a:ext uri="{FF2B5EF4-FFF2-40B4-BE49-F238E27FC236}">
                <a16:creationId xmlns:a16="http://schemas.microsoft.com/office/drawing/2014/main" id="{8669211A-8313-B401-D7BE-D725DB1AC0DB}"/>
              </a:ext>
            </a:extLst>
          </p:cNvPr>
          <p:cNvSpPr>
            <a:spLocks noGrp="1"/>
          </p:cNvSpPr>
          <p:nvPr>
            <p:ph type="dt" sz="half" idx="10"/>
          </p:nvPr>
        </p:nvSpPr>
        <p:spPr/>
        <p:txBody>
          <a:bodyPr/>
          <a:lstStyle>
            <a:lvl1pPr>
              <a:defRPr/>
            </a:lvl1pPr>
          </a:lstStyle>
          <a:p>
            <a:pPr>
              <a:defRPr/>
            </a:pPr>
            <a:fld id="{72A939C4-5942-B84D-B7D7-85619227CC36}" type="datetime1">
              <a:rPr lang="en-US" altLang="en-US"/>
              <a:pPr>
                <a:defRPr/>
              </a:pPr>
              <a:t>4/2/24</a:t>
            </a:fld>
            <a:endParaRPr lang="en-US" altLang="en-US"/>
          </a:p>
        </p:txBody>
      </p:sp>
      <p:sp>
        <p:nvSpPr>
          <p:cNvPr id="6" name="Footer Placeholder 4">
            <a:extLst>
              <a:ext uri="{FF2B5EF4-FFF2-40B4-BE49-F238E27FC236}">
                <a16:creationId xmlns:a16="http://schemas.microsoft.com/office/drawing/2014/main" id="{B0278002-1025-F40C-3F62-9AE15CB9637D}"/>
              </a:ext>
            </a:extLst>
          </p:cNvPr>
          <p:cNvSpPr>
            <a:spLocks noGrp="1"/>
          </p:cNvSpPr>
          <p:nvPr>
            <p:ph type="ftr" sz="quarter" idx="11"/>
          </p:nvPr>
        </p:nvSpPr>
        <p:spPr/>
        <p:txBody>
          <a:bodyPr/>
          <a:lstStyle>
            <a:lvl1pPr>
              <a:defRPr/>
            </a:lvl1pPr>
          </a:lstStyle>
          <a:p>
            <a:pPr>
              <a:defRPr/>
            </a:pPr>
            <a:r>
              <a:rPr lang="en-US"/>
              <a:t>C Veli 2012</a:t>
            </a:r>
          </a:p>
        </p:txBody>
      </p:sp>
      <p:sp>
        <p:nvSpPr>
          <p:cNvPr id="7" name="Slide Number Placeholder 5">
            <a:extLst>
              <a:ext uri="{FF2B5EF4-FFF2-40B4-BE49-F238E27FC236}">
                <a16:creationId xmlns:a16="http://schemas.microsoft.com/office/drawing/2014/main" id="{0D3FD708-83BD-2A00-4019-10AE600B9DD3}"/>
              </a:ext>
            </a:extLst>
          </p:cNvPr>
          <p:cNvSpPr>
            <a:spLocks noGrp="1"/>
          </p:cNvSpPr>
          <p:nvPr>
            <p:ph type="sldNum" sz="quarter" idx="12"/>
          </p:nvPr>
        </p:nvSpPr>
        <p:spPr/>
        <p:txBody>
          <a:bodyPr/>
          <a:lstStyle>
            <a:lvl1pPr>
              <a:defRPr/>
            </a:lvl1pPr>
          </a:lstStyle>
          <a:p>
            <a:pPr>
              <a:defRPr/>
            </a:pPr>
            <a:fld id="{34F592C4-67B9-B641-B8CF-2AF7B90D99F8}" type="slidenum">
              <a:rPr lang="en-US" altLang="en-US"/>
              <a:pPr>
                <a:defRPr/>
              </a:pPr>
              <a:t>‹#›</a:t>
            </a:fld>
            <a:endParaRPr lang="en-US" altLang="en-US"/>
          </a:p>
        </p:txBody>
      </p:sp>
    </p:spTree>
    <p:extLst>
      <p:ext uri="{BB962C8B-B14F-4D97-AF65-F5344CB8AC3E}">
        <p14:creationId xmlns:p14="http://schemas.microsoft.com/office/powerpoint/2010/main" val="136750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a:extLst>
              <a:ext uri="{FF2B5EF4-FFF2-40B4-BE49-F238E27FC236}">
                <a16:creationId xmlns:a16="http://schemas.microsoft.com/office/drawing/2014/main" id="{48476168-A303-CF93-8FA3-ECBCB2A5E07A}"/>
              </a:ext>
            </a:extLst>
          </p:cNvPr>
          <p:cNvSpPr>
            <a:spLocks noGrp="1"/>
          </p:cNvSpPr>
          <p:nvPr>
            <p:ph type="dt" sz="half" idx="10"/>
          </p:nvPr>
        </p:nvSpPr>
        <p:spPr/>
        <p:txBody>
          <a:bodyPr/>
          <a:lstStyle>
            <a:lvl1pPr>
              <a:defRPr/>
            </a:lvl1pPr>
          </a:lstStyle>
          <a:p>
            <a:pPr>
              <a:defRPr/>
            </a:pPr>
            <a:fld id="{447FF52C-73ED-0540-BAE5-2EC5A2187A8E}" type="datetime1">
              <a:rPr lang="en-US" altLang="en-US"/>
              <a:pPr>
                <a:defRPr/>
              </a:pPr>
              <a:t>4/2/24</a:t>
            </a:fld>
            <a:endParaRPr lang="en-US" altLang="en-US"/>
          </a:p>
        </p:txBody>
      </p:sp>
      <p:sp>
        <p:nvSpPr>
          <p:cNvPr id="8" name="Footer Placeholder 4">
            <a:extLst>
              <a:ext uri="{FF2B5EF4-FFF2-40B4-BE49-F238E27FC236}">
                <a16:creationId xmlns:a16="http://schemas.microsoft.com/office/drawing/2014/main" id="{81B60F2F-20CA-F954-6A5F-D7DD64D5DA6B}"/>
              </a:ext>
            </a:extLst>
          </p:cNvPr>
          <p:cNvSpPr>
            <a:spLocks noGrp="1"/>
          </p:cNvSpPr>
          <p:nvPr>
            <p:ph type="ftr" sz="quarter" idx="11"/>
          </p:nvPr>
        </p:nvSpPr>
        <p:spPr/>
        <p:txBody>
          <a:bodyPr/>
          <a:lstStyle>
            <a:lvl1pPr>
              <a:defRPr/>
            </a:lvl1pPr>
          </a:lstStyle>
          <a:p>
            <a:pPr>
              <a:defRPr/>
            </a:pPr>
            <a:r>
              <a:rPr lang="en-US"/>
              <a:t>C Veli 2012</a:t>
            </a:r>
          </a:p>
        </p:txBody>
      </p:sp>
      <p:sp>
        <p:nvSpPr>
          <p:cNvPr id="9" name="Slide Number Placeholder 5">
            <a:extLst>
              <a:ext uri="{FF2B5EF4-FFF2-40B4-BE49-F238E27FC236}">
                <a16:creationId xmlns:a16="http://schemas.microsoft.com/office/drawing/2014/main" id="{982A274F-5B83-EA81-13AE-CD71030B39FE}"/>
              </a:ext>
            </a:extLst>
          </p:cNvPr>
          <p:cNvSpPr>
            <a:spLocks noGrp="1"/>
          </p:cNvSpPr>
          <p:nvPr>
            <p:ph type="sldNum" sz="quarter" idx="12"/>
          </p:nvPr>
        </p:nvSpPr>
        <p:spPr/>
        <p:txBody>
          <a:bodyPr/>
          <a:lstStyle>
            <a:lvl1pPr>
              <a:defRPr/>
            </a:lvl1pPr>
          </a:lstStyle>
          <a:p>
            <a:pPr>
              <a:defRPr/>
            </a:pPr>
            <a:fld id="{428B1B85-7CAD-0140-8EF9-273225036C53}" type="slidenum">
              <a:rPr lang="en-US" altLang="en-US"/>
              <a:pPr>
                <a:defRPr/>
              </a:pPr>
              <a:t>‹#›</a:t>
            </a:fld>
            <a:endParaRPr lang="en-US" altLang="en-US"/>
          </a:p>
        </p:txBody>
      </p:sp>
    </p:spTree>
    <p:extLst>
      <p:ext uri="{BB962C8B-B14F-4D97-AF65-F5344CB8AC3E}">
        <p14:creationId xmlns:p14="http://schemas.microsoft.com/office/powerpoint/2010/main" val="22756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a:extLst>
              <a:ext uri="{FF2B5EF4-FFF2-40B4-BE49-F238E27FC236}">
                <a16:creationId xmlns:a16="http://schemas.microsoft.com/office/drawing/2014/main" id="{EA195599-6ECF-8BD4-3623-A224FD988FF6}"/>
              </a:ext>
            </a:extLst>
          </p:cNvPr>
          <p:cNvSpPr>
            <a:spLocks noGrp="1"/>
          </p:cNvSpPr>
          <p:nvPr>
            <p:ph type="dt" sz="half" idx="10"/>
          </p:nvPr>
        </p:nvSpPr>
        <p:spPr/>
        <p:txBody>
          <a:bodyPr/>
          <a:lstStyle>
            <a:lvl1pPr>
              <a:defRPr/>
            </a:lvl1pPr>
          </a:lstStyle>
          <a:p>
            <a:pPr>
              <a:defRPr/>
            </a:pPr>
            <a:fld id="{CB0D6CE5-AF8D-3F4F-B994-AD3CF8ED661F}" type="datetime1">
              <a:rPr lang="en-US" altLang="en-US"/>
              <a:pPr>
                <a:defRPr/>
              </a:pPr>
              <a:t>4/2/24</a:t>
            </a:fld>
            <a:endParaRPr lang="en-US" altLang="en-US"/>
          </a:p>
        </p:txBody>
      </p:sp>
      <p:sp>
        <p:nvSpPr>
          <p:cNvPr id="4" name="Footer Placeholder 4">
            <a:extLst>
              <a:ext uri="{FF2B5EF4-FFF2-40B4-BE49-F238E27FC236}">
                <a16:creationId xmlns:a16="http://schemas.microsoft.com/office/drawing/2014/main" id="{35C19440-660D-FD2C-8B25-2437F0B7A43D}"/>
              </a:ext>
            </a:extLst>
          </p:cNvPr>
          <p:cNvSpPr>
            <a:spLocks noGrp="1"/>
          </p:cNvSpPr>
          <p:nvPr>
            <p:ph type="ftr" sz="quarter" idx="11"/>
          </p:nvPr>
        </p:nvSpPr>
        <p:spPr/>
        <p:txBody>
          <a:bodyPr/>
          <a:lstStyle>
            <a:lvl1pPr>
              <a:defRPr/>
            </a:lvl1pPr>
          </a:lstStyle>
          <a:p>
            <a:pPr>
              <a:defRPr/>
            </a:pPr>
            <a:r>
              <a:rPr lang="en-US"/>
              <a:t>C Veli 2012</a:t>
            </a:r>
          </a:p>
        </p:txBody>
      </p:sp>
      <p:sp>
        <p:nvSpPr>
          <p:cNvPr id="5" name="Slide Number Placeholder 5">
            <a:extLst>
              <a:ext uri="{FF2B5EF4-FFF2-40B4-BE49-F238E27FC236}">
                <a16:creationId xmlns:a16="http://schemas.microsoft.com/office/drawing/2014/main" id="{D6CC1369-5D16-7DA3-6879-5550A759E29F}"/>
              </a:ext>
            </a:extLst>
          </p:cNvPr>
          <p:cNvSpPr>
            <a:spLocks noGrp="1"/>
          </p:cNvSpPr>
          <p:nvPr>
            <p:ph type="sldNum" sz="quarter" idx="12"/>
          </p:nvPr>
        </p:nvSpPr>
        <p:spPr/>
        <p:txBody>
          <a:bodyPr/>
          <a:lstStyle>
            <a:lvl1pPr>
              <a:defRPr/>
            </a:lvl1pPr>
          </a:lstStyle>
          <a:p>
            <a:pPr>
              <a:defRPr/>
            </a:pPr>
            <a:fld id="{18B1C391-6258-5541-9761-403E7E8489A1}" type="slidenum">
              <a:rPr lang="en-US" altLang="en-US"/>
              <a:pPr>
                <a:defRPr/>
              </a:pPr>
              <a:t>‹#›</a:t>
            </a:fld>
            <a:endParaRPr lang="en-US" altLang="en-US"/>
          </a:p>
        </p:txBody>
      </p:sp>
    </p:spTree>
    <p:extLst>
      <p:ext uri="{BB962C8B-B14F-4D97-AF65-F5344CB8AC3E}">
        <p14:creationId xmlns:p14="http://schemas.microsoft.com/office/powerpoint/2010/main" val="885140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2FF9E8B-1C8E-023D-5F6B-659DDBB25367}"/>
              </a:ext>
            </a:extLst>
          </p:cNvPr>
          <p:cNvSpPr>
            <a:spLocks noGrp="1"/>
          </p:cNvSpPr>
          <p:nvPr>
            <p:ph type="dt" sz="half" idx="10"/>
          </p:nvPr>
        </p:nvSpPr>
        <p:spPr/>
        <p:txBody>
          <a:bodyPr/>
          <a:lstStyle>
            <a:lvl1pPr>
              <a:defRPr/>
            </a:lvl1pPr>
          </a:lstStyle>
          <a:p>
            <a:pPr>
              <a:defRPr/>
            </a:pPr>
            <a:fld id="{3F80D293-A00C-484E-950F-F01A32709EB5}" type="datetime1">
              <a:rPr lang="en-US" altLang="en-US"/>
              <a:pPr>
                <a:defRPr/>
              </a:pPr>
              <a:t>4/2/24</a:t>
            </a:fld>
            <a:endParaRPr lang="en-US" altLang="en-US"/>
          </a:p>
        </p:txBody>
      </p:sp>
      <p:sp>
        <p:nvSpPr>
          <p:cNvPr id="3" name="Footer Placeholder 4">
            <a:extLst>
              <a:ext uri="{FF2B5EF4-FFF2-40B4-BE49-F238E27FC236}">
                <a16:creationId xmlns:a16="http://schemas.microsoft.com/office/drawing/2014/main" id="{BE04A3A8-1D7B-AC02-AA80-1BB674341DF3}"/>
              </a:ext>
            </a:extLst>
          </p:cNvPr>
          <p:cNvSpPr>
            <a:spLocks noGrp="1"/>
          </p:cNvSpPr>
          <p:nvPr>
            <p:ph type="ftr" sz="quarter" idx="11"/>
          </p:nvPr>
        </p:nvSpPr>
        <p:spPr/>
        <p:txBody>
          <a:bodyPr/>
          <a:lstStyle>
            <a:lvl1pPr>
              <a:defRPr/>
            </a:lvl1pPr>
          </a:lstStyle>
          <a:p>
            <a:pPr>
              <a:defRPr/>
            </a:pPr>
            <a:r>
              <a:rPr lang="en-US"/>
              <a:t>C Veli 2012</a:t>
            </a:r>
          </a:p>
        </p:txBody>
      </p:sp>
      <p:sp>
        <p:nvSpPr>
          <p:cNvPr id="4" name="Slide Number Placeholder 5">
            <a:extLst>
              <a:ext uri="{FF2B5EF4-FFF2-40B4-BE49-F238E27FC236}">
                <a16:creationId xmlns:a16="http://schemas.microsoft.com/office/drawing/2014/main" id="{EA7C1CB9-D93A-FC42-7508-4ACF1DF69392}"/>
              </a:ext>
            </a:extLst>
          </p:cNvPr>
          <p:cNvSpPr>
            <a:spLocks noGrp="1"/>
          </p:cNvSpPr>
          <p:nvPr>
            <p:ph type="sldNum" sz="quarter" idx="12"/>
          </p:nvPr>
        </p:nvSpPr>
        <p:spPr/>
        <p:txBody>
          <a:bodyPr/>
          <a:lstStyle>
            <a:lvl1pPr>
              <a:defRPr/>
            </a:lvl1pPr>
          </a:lstStyle>
          <a:p>
            <a:pPr>
              <a:defRPr/>
            </a:pPr>
            <a:fld id="{918DE0EA-27F1-9043-BDE3-7B9820803289}" type="slidenum">
              <a:rPr lang="en-US" altLang="en-US"/>
              <a:pPr>
                <a:defRPr/>
              </a:pPr>
              <a:t>‹#›</a:t>
            </a:fld>
            <a:endParaRPr lang="en-US" altLang="en-US"/>
          </a:p>
        </p:txBody>
      </p:sp>
    </p:spTree>
    <p:extLst>
      <p:ext uri="{BB962C8B-B14F-4D97-AF65-F5344CB8AC3E}">
        <p14:creationId xmlns:p14="http://schemas.microsoft.com/office/powerpoint/2010/main" val="2491125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8A84E3FB-BDE1-F101-7A05-3F43E262E618}"/>
              </a:ext>
            </a:extLst>
          </p:cNvPr>
          <p:cNvSpPr>
            <a:spLocks noGrp="1"/>
          </p:cNvSpPr>
          <p:nvPr>
            <p:ph type="dt" sz="half" idx="10"/>
          </p:nvPr>
        </p:nvSpPr>
        <p:spPr/>
        <p:txBody>
          <a:bodyPr/>
          <a:lstStyle>
            <a:lvl1pPr>
              <a:defRPr/>
            </a:lvl1pPr>
          </a:lstStyle>
          <a:p>
            <a:pPr>
              <a:defRPr/>
            </a:pPr>
            <a:fld id="{B629CBF1-C393-584B-A8DD-BBA15A96F7AC}" type="datetime1">
              <a:rPr lang="en-US" altLang="en-US"/>
              <a:pPr>
                <a:defRPr/>
              </a:pPr>
              <a:t>4/2/24</a:t>
            </a:fld>
            <a:endParaRPr lang="en-US" altLang="en-US"/>
          </a:p>
        </p:txBody>
      </p:sp>
      <p:sp>
        <p:nvSpPr>
          <p:cNvPr id="6" name="Footer Placeholder 4">
            <a:extLst>
              <a:ext uri="{FF2B5EF4-FFF2-40B4-BE49-F238E27FC236}">
                <a16:creationId xmlns:a16="http://schemas.microsoft.com/office/drawing/2014/main" id="{C6E6C5EC-7CBF-A621-A459-BE763AD3AD0C}"/>
              </a:ext>
            </a:extLst>
          </p:cNvPr>
          <p:cNvSpPr>
            <a:spLocks noGrp="1"/>
          </p:cNvSpPr>
          <p:nvPr>
            <p:ph type="ftr" sz="quarter" idx="11"/>
          </p:nvPr>
        </p:nvSpPr>
        <p:spPr/>
        <p:txBody>
          <a:bodyPr/>
          <a:lstStyle>
            <a:lvl1pPr>
              <a:defRPr/>
            </a:lvl1pPr>
          </a:lstStyle>
          <a:p>
            <a:pPr>
              <a:defRPr/>
            </a:pPr>
            <a:r>
              <a:rPr lang="en-US"/>
              <a:t>C Veli 2012</a:t>
            </a:r>
          </a:p>
        </p:txBody>
      </p:sp>
      <p:sp>
        <p:nvSpPr>
          <p:cNvPr id="7" name="Slide Number Placeholder 5">
            <a:extLst>
              <a:ext uri="{FF2B5EF4-FFF2-40B4-BE49-F238E27FC236}">
                <a16:creationId xmlns:a16="http://schemas.microsoft.com/office/drawing/2014/main" id="{5B4B00D5-8830-9645-6110-A3461FA45196}"/>
              </a:ext>
            </a:extLst>
          </p:cNvPr>
          <p:cNvSpPr>
            <a:spLocks noGrp="1"/>
          </p:cNvSpPr>
          <p:nvPr>
            <p:ph type="sldNum" sz="quarter" idx="12"/>
          </p:nvPr>
        </p:nvSpPr>
        <p:spPr/>
        <p:txBody>
          <a:bodyPr/>
          <a:lstStyle>
            <a:lvl1pPr>
              <a:defRPr/>
            </a:lvl1pPr>
          </a:lstStyle>
          <a:p>
            <a:pPr>
              <a:defRPr/>
            </a:pPr>
            <a:fld id="{BED60667-6B43-1F4F-BB7D-C26C7AC41E22}" type="slidenum">
              <a:rPr lang="en-US" altLang="en-US"/>
              <a:pPr>
                <a:defRPr/>
              </a:pPr>
              <a:t>‹#›</a:t>
            </a:fld>
            <a:endParaRPr lang="en-US" altLang="en-US"/>
          </a:p>
        </p:txBody>
      </p:sp>
    </p:spTree>
    <p:extLst>
      <p:ext uri="{BB962C8B-B14F-4D97-AF65-F5344CB8AC3E}">
        <p14:creationId xmlns:p14="http://schemas.microsoft.com/office/powerpoint/2010/main" val="3945032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BA9D56BC-5753-2287-BD1D-79FE7AE3F69A}"/>
              </a:ext>
            </a:extLst>
          </p:cNvPr>
          <p:cNvSpPr>
            <a:spLocks noGrp="1"/>
          </p:cNvSpPr>
          <p:nvPr>
            <p:ph type="dt" sz="half" idx="10"/>
          </p:nvPr>
        </p:nvSpPr>
        <p:spPr/>
        <p:txBody>
          <a:bodyPr/>
          <a:lstStyle>
            <a:lvl1pPr>
              <a:defRPr/>
            </a:lvl1pPr>
          </a:lstStyle>
          <a:p>
            <a:pPr>
              <a:defRPr/>
            </a:pPr>
            <a:fld id="{29ED9502-3E5A-1748-938A-BC25E817119C}" type="datetime1">
              <a:rPr lang="en-US" altLang="en-US"/>
              <a:pPr>
                <a:defRPr/>
              </a:pPr>
              <a:t>4/2/24</a:t>
            </a:fld>
            <a:endParaRPr lang="en-US" altLang="en-US"/>
          </a:p>
        </p:txBody>
      </p:sp>
      <p:sp>
        <p:nvSpPr>
          <p:cNvPr id="6" name="Footer Placeholder 4">
            <a:extLst>
              <a:ext uri="{FF2B5EF4-FFF2-40B4-BE49-F238E27FC236}">
                <a16:creationId xmlns:a16="http://schemas.microsoft.com/office/drawing/2014/main" id="{DA496183-4551-4930-660F-3B7497FE7EE0}"/>
              </a:ext>
            </a:extLst>
          </p:cNvPr>
          <p:cNvSpPr>
            <a:spLocks noGrp="1"/>
          </p:cNvSpPr>
          <p:nvPr>
            <p:ph type="ftr" sz="quarter" idx="11"/>
          </p:nvPr>
        </p:nvSpPr>
        <p:spPr/>
        <p:txBody>
          <a:bodyPr/>
          <a:lstStyle>
            <a:lvl1pPr>
              <a:defRPr/>
            </a:lvl1pPr>
          </a:lstStyle>
          <a:p>
            <a:pPr>
              <a:defRPr/>
            </a:pPr>
            <a:r>
              <a:rPr lang="en-US"/>
              <a:t>C Veli 2012</a:t>
            </a:r>
          </a:p>
        </p:txBody>
      </p:sp>
      <p:sp>
        <p:nvSpPr>
          <p:cNvPr id="7" name="Slide Number Placeholder 5">
            <a:extLst>
              <a:ext uri="{FF2B5EF4-FFF2-40B4-BE49-F238E27FC236}">
                <a16:creationId xmlns:a16="http://schemas.microsoft.com/office/drawing/2014/main" id="{EC8AFE3D-3C72-5592-50A6-37AB4806E0E9}"/>
              </a:ext>
            </a:extLst>
          </p:cNvPr>
          <p:cNvSpPr>
            <a:spLocks noGrp="1"/>
          </p:cNvSpPr>
          <p:nvPr>
            <p:ph type="sldNum" sz="quarter" idx="12"/>
          </p:nvPr>
        </p:nvSpPr>
        <p:spPr/>
        <p:txBody>
          <a:bodyPr/>
          <a:lstStyle>
            <a:lvl1pPr>
              <a:defRPr/>
            </a:lvl1pPr>
          </a:lstStyle>
          <a:p>
            <a:pPr>
              <a:defRPr/>
            </a:pPr>
            <a:fld id="{E9088DE7-DFF2-BD45-85CD-9C0DF20D04F3}" type="slidenum">
              <a:rPr lang="en-US" altLang="en-US"/>
              <a:pPr>
                <a:defRPr/>
              </a:pPr>
              <a:t>‹#›</a:t>
            </a:fld>
            <a:endParaRPr lang="en-US" altLang="en-US"/>
          </a:p>
        </p:txBody>
      </p:sp>
    </p:spTree>
    <p:extLst>
      <p:ext uri="{BB962C8B-B14F-4D97-AF65-F5344CB8AC3E}">
        <p14:creationId xmlns:p14="http://schemas.microsoft.com/office/powerpoint/2010/main" val="44578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6CCFF"/>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5BDBF304-DF6E-9B5B-97DA-2063F96416BB}"/>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59ADAB1E-7442-EA55-6177-4F3C26812DF7}"/>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D16BD700-DDB1-344A-C6DD-089A4B3A2AE0}"/>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ea typeface="ＭＳ Ｐゴシック" pitchFamily="34" charset="-128"/>
              </a:defRPr>
            </a:lvl1pPr>
          </a:lstStyle>
          <a:p>
            <a:pPr>
              <a:defRPr/>
            </a:pPr>
            <a:fld id="{70035F8F-1DC5-BE48-9347-5192DA94D4E9}" type="datetime1">
              <a:rPr lang="en-US" altLang="en-US"/>
              <a:pPr>
                <a:defRPr/>
              </a:pPr>
              <a:t>4/2/24</a:t>
            </a:fld>
            <a:endParaRPr lang="en-US" altLang="en-US"/>
          </a:p>
        </p:txBody>
      </p:sp>
      <p:sp>
        <p:nvSpPr>
          <p:cNvPr id="5" name="Footer Placeholder 4">
            <a:extLst>
              <a:ext uri="{FF2B5EF4-FFF2-40B4-BE49-F238E27FC236}">
                <a16:creationId xmlns:a16="http://schemas.microsoft.com/office/drawing/2014/main" id="{FA9A1003-0F3C-4624-4F0A-9EC56FAF3678}"/>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r>
              <a:rPr lang="en-US"/>
              <a:t>C Veli 2012</a:t>
            </a:r>
          </a:p>
        </p:txBody>
      </p:sp>
      <p:sp>
        <p:nvSpPr>
          <p:cNvPr id="6" name="Slide Number Placeholder 5">
            <a:extLst>
              <a:ext uri="{FF2B5EF4-FFF2-40B4-BE49-F238E27FC236}">
                <a16:creationId xmlns:a16="http://schemas.microsoft.com/office/drawing/2014/main" id="{8007CE2D-07D9-83B9-C3D8-0A9DC43EE167}"/>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AFEBC8DE-02D8-6C42-AABB-9DD2DBB7F3A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ea typeface="ＭＳ Ｐゴシック" charset="-128"/>
        </a:defRPr>
      </a:lvl6pPr>
      <a:lvl7pPr marL="914400" algn="ctr" defTabSz="457200" rtl="0" fontAlgn="base">
        <a:spcBef>
          <a:spcPct val="0"/>
        </a:spcBef>
        <a:spcAft>
          <a:spcPct val="0"/>
        </a:spcAft>
        <a:defRPr sz="4400">
          <a:solidFill>
            <a:schemeClr val="tx1"/>
          </a:solidFill>
          <a:latin typeface="Calibri" pitchFamily="34" charset="0"/>
          <a:ea typeface="ＭＳ Ｐゴシック" charset="-128"/>
        </a:defRPr>
      </a:lvl7pPr>
      <a:lvl8pPr marL="1371600" algn="ctr" defTabSz="457200" rtl="0" fontAlgn="base">
        <a:spcBef>
          <a:spcPct val="0"/>
        </a:spcBef>
        <a:spcAft>
          <a:spcPct val="0"/>
        </a:spcAft>
        <a:defRPr sz="4400">
          <a:solidFill>
            <a:schemeClr val="tx1"/>
          </a:solidFill>
          <a:latin typeface="Calibri" pitchFamily="34" charset="0"/>
          <a:ea typeface="ＭＳ Ｐゴシック" charset="-128"/>
        </a:defRPr>
      </a:lvl8pPr>
      <a:lvl9pPr marL="1828800" algn="ctr" defTabSz="457200" rtl="0" fontAlgn="base">
        <a:spcBef>
          <a:spcPct val="0"/>
        </a:spcBef>
        <a:spcAft>
          <a:spcPct val="0"/>
        </a:spcAft>
        <a:defRPr sz="4400">
          <a:solidFill>
            <a:schemeClr val="tx1"/>
          </a:solidFill>
          <a:latin typeface="Calibri" pitchFamily="34" charset="0"/>
          <a:ea typeface="ＭＳ Ｐゴシック"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51E1AE1E-4B0C-69D1-0D15-39A54B3E72D6}"/>
              </a:ext>
            </a:extLst>
          </p:cNvPr>
          <p:cNvSpPr>
            <a:spLocks noGrp="1"/>
          </p:cNvSpPr>
          <p:nvPr>
            <p:ph type="ctrTitle"/>
          </p:nvPr>
        </p:nvSpPr>
        <p:spPr>
          <a:xfrm>
            <a:off x="685800" y="166688"/>
            <a:ext cx="8256588" cy="1470025"/>
          </a:xfrm>
        </p:spPr>
        <p:txBody>
          <a:bodyPr/>
          <a:lstStyle/>
          <a:p>
            <a:pPr eaLnBrk="1" hangingPunct="1"/>
            <a:r>
              <a:rPr lang="en-US" altLang="en-US" sz="6000">
                <a:latin typeface="SassoonPrimaryInfant" pitchFamily="2" charset="0"/>
              </a:rPr>
              <a:t>London Residential</a:t>
            </a:r>
            <a:br>
              <a:rPr lang="en-US" altLang="en-US" sz="6000">
                <a:latin typeface="SassoonPrimaryInfant" pitchFamily="2" charset="0"/>
              </a:rPr>
            </a:br>
            <a:r>
              <a:rPr lang="en-US" altLang="en-US" sz="5400">
                <a:latin typeface="SassoonPrimaryInfant" pitchFamily="2" charset="0"/>
              </a:rPr>
              <a:t>20</a:t>
            </a:r>
            <a:r>
              <a:rPr lang="en-US" altLang="en-US" sz="5400" baseline="30000">
                <a:latin typeface="SassoonPrimaryInfant" pitchFamily="2" charset="0"/>
              </a:rPr>
              <a:t>th</a:t>
            </a:r>
            <a:r>
              <a:rPr lang="en-US" altLang="en-US" sz="5400">
                <a:latin typeface="SassoonPrimaryInfant" pitchFamily="2" charset="0"/>
              </a:rPr>
              <a:t> May – 24</a:t>
            </a:r>
            <a:r>
              <a:rPr lang="en-US" altLang="en-US" sz="5400" baseline="30000">
                <a:latin typeface="SassoonPrimaryInfant" pitchFamily="2" charset="0"/>
              </a:rPr>
              <a:t>th</a:t>
            </a:r>
            <a:r>
              <a:rPr lang="en-US" altLang="en-US" sz="5400">
                <a:latin typeface="SassoonPrimaryInfant" pitchFamily="2" charset="0"/>
              </a:rPr>
              <a:t> May 2024</a:t>
            </a:r>
          </a:p>
        </p:txBody>
      </p:sp>
      <p:pic>
        <p:nvPicPr>
          <p:cNvPr id="4099" name="Picture 5">
            <a:extLst>
              <a:ext uri="{FF2B5EF4-FFF2-40B4-BE49-F238E27FC236}">
                <a16:creationId xmlns:a16="http://schemas.microsoft.com/office/drawing/2014/main" id="{5A6920F8-344D-8830-63EB-1FC5D9F94BC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1688" y="2243138"/>
            <a:ext cx="7540625" cy="423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D0B9148E-762A-F60B-311A-8A5D88BFA415}"/>
              </a:ext>
            </a:extLst>
          </p:cNvPr>
          <p:cNvSpPr>
            <a:spLocks noGrp="1"/>
          </p:cNvSpPr>
          <p:nvPr>
            <p:ph type="title"/>
          </p:nvPr>
        </p:nvSpPr>
        <p:spPr>
          <a:xfrm>
            <a:off x="457200" y="158750"/>
            <a:ext cx="8229600" cy="1143000"/>
          </a:xfrm>
        </p:spPr>
        <p:txBody>
          <a:bodyPr/>
          <a:lstStyle/>
          <a:p>
            <a:pPr eaLnBrk="1" hangingPunct="1"/>
            <a:r>
              <a:rPr lang="en-US" altLang="en-US" sz="6000">
                <a:latin typeface="Comic Sans MS" panose="030F0902030302020204" pitchFamily="66" charset="0"/>
              </a:rPr>
              <a:t>Itinerary</a:t>
            </a:r>
          </a:p>
        </p:txBody>
      </p:sp>
      <p:sp>
        <p:nvSpPr>
          <p:cNvPr id="10243" name="Content Placeholder 2">
            <a:extLst>
              <a:ext uri="{FF2B5EF4-FFF2-40B4-BE49-F238E27FC236}">
                <a16:creationId xmlns:a16="http://schemas.microsoft.com/office/drawing/2014/main" id="{D9140A7E-7A62-8449-BD3E-A2E7F28400DF}"/>
              </a:ext>
            </a:extLst>
          </p:cNvPr>
          <p:cNvSpPr>
            <a:spLocks noGrp="1"/>
          </p:cNvSpPr>
          <p:nvPr>
            <p:ph idx="1"/>
          </p:nvPr>
        </p:nvSpPr>
        <p:spPr>
          <a:xfrm>
            <a:off x="139700" y="1301750"/>
            <a:ext cx="9004300" cy="4525963"/>
          </a:xfrm>
        </p:spPr>
        <p:txBody>
          <a:bodyPr/>
          <a:lstStyle/>
          <a:p>
            <a:pPr algn="ctr" eaLnBrk="1" hangingPunct="1">
              <a:lnSpc>
                <a:spcPct val="90000"/>
              </a:lnSpc>
              <a:buFont typeface="Arial" panose="020B0604020202020204" pitchFamily="34" charset="0"/>
              <a:buNone/>
            </a:pPr>
            <a:r>
              <a:rPr lang="en-US" altLang="en-US" sz="2800">
                <a:latin typeface="Comic Sans MS" panose="030F0902030302020204" pitchFamily="66" charset="0"/>
              </a:rPr>
              <a:t>Tuesday 21</a:t>
            </a:r>
            <a:r>
              <a:rPr lang="en-US" altLang="en-US" sz="2800" baseline="30000">
                <a:latin typeface="Comic Sans MS" panose="030F0902030302020204" pitchFamily="66" charset="0"/>
              </a:rPr>
              <a:t>st</a:t>
            </a:r>
            <a:r>
              <a:rPr lang="en-US" altLang="en-US" sz="2800">
                <a:latin typeface="Comic Sans MS" panose="030F0902030302020204" pitchFamily="66" charset="0"/>
              </a:rPr>
              <a:t> May</a:t>
            </a:r>
          </a:p>
          <a:p>
            <a:pPr algn="ctr" eaLnBrk="1" hangingPunct="1">
              <a:lnSpc>
                <a:spcPct val="90000"/>
              </a:lnSpc>
              <a:buFont typeface="Arial" panose="020B0604020202020204" pitchFamily="34" charset="0"/>
              <a:buNone/>
            </a:pPr>
            <a:endParaRPr lang="en-US" altLang="en-US" sz="2800">
              <a:latin typeface="Comic Sans MS" panose="030F0902030302020204" pitchFamily="66" charset="0"/>
            </a:endParaRPr>
          </a:p>
          <a:p>
            <a:pPr eaLnBrk="1" hangingPunct="1">
              <a:lnSpc>
                <a:spcPct val="90000"/>
              </a:lnSpc>
              <a:buFont typeface="Arial" panose="020B0604020202020204" pitchFamily="34" charset="0"/>
              <a:buNone/>
            </a:pPr>
            <a:r>
              <a:rPr lang="en-US" altLang="en-US" sz="2400">
                <a:latin typeface="Comic Sans MS" panose="030F0902030302020204" pitchFamily="66" charset="0"/>
              </a:rPr>
              <a:t>10.00am		House of Parliament Democratic 									Access Tour – Group 1</a:t>
            </a:r>
          </a:p>
          <a:p>
            <a:pPr eaLnBrk="1" hangingPunct="1">
              <a:lnSpc>
                <a:spcPct val="90000"/>
              </a:lnSpc>
              <a:buFont typeface="Arial" panose="020B0604020202020204" pitchFamily="34" charset="0"/>
              <a:buNone/>
            </a:pPr>
            <a:r>
              <a:rPr lang="en-US" altLang="en-US" sz="2400">
                <a:latin typeface="Comic Sans MS" panose="030F0902030302020204" pitchFamily="66" charset="0"/>
              </a:rPr>
              <a:t>10.10am		House of Parliament Democratic 									Access Tour – Group 2</a:t>
            </a:r>
          </a:p>
          <a:p>
            <a:pPr eaLnBrk="1" hangingPunct="1">
              <a:lnSpc>
                <a:spcPct val="90000"/>
              </a:lnSpc>
              <a:buFont typeface="Arial" panose="020B0604020202020204" pitchFamily="34" charset="0"/>
              <a:buNone/>
            </a:pPr>
            <a:r>
              <a:rPr lang="en-US" altLang="en-US" sz="2400">
                <a:latin typeface="Comic Sans MS" panose="030F0902030302020204" pitchFamily="66" charset="0"/>
              </a:rPr>
              <a:t>10.20am 		House of Parliament Democratic 									Access Tour – Group 3</a:t>
            </a:r>
          </a:p>
          <a:p>
            <a:pPr eaLnBrk="1" hangingPunct="1">
              <a:lnSpc>
                <a:spcPct val="90000"/>
              </a:lnSpc>
              <a:buFont typeface="Arial" panose="020B0604020202020204" pitchFamily="34" charset="0"/>
              <a:buNone/>
            </a:pPr>
            <a:r>
              <a:rPr lang="en-US" altLang="en-US" sz="2400">
                <a:latin typeface="Comic Sans MS" panose="030F0902030302020204" pitchFamily="66" charset="0"/>
              </a:rPr>
              <a:t>12.00pm 		Downing Street and Horse Guards</a:t>
            </a:r>
          </a:p>
          <a:p>
            <a:pPr eaLnBrk="1" hangingPunct="1">
              <a:lnSpc>
                <a:spcPct val="90000"/>
              </a:lnSpc>
              <a:buFont typeface="Arial" panose="020B0604020202020204" pitchFamily="34" charset="0"/>
              <a:buNone/>
            </a:pPr>
            <a:r>
              <a:rPr lang="en-US" altLang="en-US" sz="2400">
                <a:latin typeface="Comic Sans MS" panose="030F0902030302020204" pitchFamily="66" charset="0"/>
              </a:rPr>
              <a:t>12.30pm		Lunch in St. James Park</a:t>
            </a:r>
          </a:p>
          <a:p>
            <a:pPr eaLnBrk="1" hangingPunct="1">
              <a:lnSpc>
                <a:spcPct val="90000"/>
              </a:lnSpc>
              <a:buFont typeface="Arial" panose="020B0604020202020204" pitchFamily="34" charset="0"/>
              <a:buNone/>
            </a:pPr>
            <a:r>
              <a:rPr lang="en-US" altLang="en-US" sz="2400">
                <a:latin typeface="Comic Sans MS" panose="030F0902030302020204" pitchFamily="66" charset="0"/>
              </a:rPr>
              <a:t>1.00pm		Buckingham Palace</a:t>
            </a:r>
          </a:p>
          <a:p>
            <a:pPr eaLnBrk="1" hangingPunct="1">
              <a:lnSpc>
                <a:spcPct val="90000"/>
              </a:lnSpc>
              <a:buFont typeface="Arial" panose="020B0604020202020204" pitchFamily="34" charset="0"/>
              <a:buNone/>
            </a:pPr>
            <a:r>
              <a:rPr lang="en-US" altLang="en-US" sz="2400">
                <a:latin typeface="Comic Sans MS" panose="030F0902030302020204" pitchFamily="66" charset="0"/>
              </a:rPr>
              <a:t>2.00pm		The Natural History Museum</a:t>
            </a:r>
          </a:p>
          <a:p>
            <a:pPr eaLnBrk="1" hangingPunct="1">
              <a:lnSpc>
                <a:spcPct val="90000"/>
              </a:lnSpc>
              <a:buFont typeface="Arial" panose="020B0604020202020204" pitchFamily="34" charset="0"/>
              <a:buNone/>
            </a:pPr>
            <a:r>
              <a:rPr lang="en-US" altLang="en-US" sz="2400">
                <a:latin typeface="Comic Sans MS" panose="030F0902030302020204" pitchFamily="66" charset="0"/>
              </a:rPr>
              <a:t>6.00pm		Dinner</a:t>
            </a:r>
          </a:p>
          <a:p>
            <a:pPr eaLnBrk="1" hangingPunct="1">
              <a:lnSpc>
                <a:spcPct val="90000"/>
              </a:lnSpc>
              <a:buFont typeface="Arial" panose="020B0604020202020204" pitchFamily="34" charset="0"/>
              <a:buNone/>
            </a:pPr>
            <a:r>
              <a:rPr lang="en-US" altLang="en-US" sz="2400">
                <a:latin typeface="Comic Sans MS" panose="030F0902030302020204" pitchFamily="66" charset="0"/>
              </a:rPr>
              <a:t>7.30pm		Hollywood Bowl</a:t>
            </a:r>
          </a:p>
          <a:p>
            <a:pPr eaLnBrk="1" hangingPunct="1">
              <a:lnSpc>
                <a:spcPct val="90000"/>
              </a:lnSpc>
              <a:buFont typeface="Arial" panose="020B0604020202020204" pitchFamily="34" charset="0"/>
              <a:buNone/>
            </a:pPr>
            <a:endParaRPr lang="en-US" altLang="en-US" sz="2800">
              <a:latin typeface="Comic Sans MS" panose="030F0902030302020204" pitchFamily="66" charset="0"/>
            </a:endParaRPr>
          </a:p>
          <a:p>
            <a:pPr eaLnBrk="1" hangingPunct="1">
              <a:lnSpc>
                <a:spcPct val="90000"/>
              </a:lnSpc>
              <a:buFont typeface="Arial" panose="020B0604020202020204" pitchFamily="34" charset="0"/>
              <a:buNone/>
            </a:pPr>
            <a:endParaRPr lang="en-US" altLang="en-US" sz="2800">
              <a:latin typeface="Comic Sans MS" panose="030F0902030302020204" pitchFamily="66" charset="0"/>
            </a:endParaRPr>
          </a:p>
          <a:p>
            <a:pPr eaLnBrk="1" hangingPunct="1">
              <a:lnSpc>
                <a:spcPct val="90000"/>
              </a:lnSpc>
              <a:buFont typeface="Arial" panose="020B0604020202020204" pitchFamily="34" charset="0"/>
              <a:buNone/>
            </a:pPr>
            <a:endParaRPr lang="en-US" altLang="en-US" sz="2800">
              <a:latin typeface="Comic Sans MS" panose="030F0902030302020204" pitchFamily="66" charset="0"/>
            </a:endParaRPr>
          </a:p>
          <a:p>
            <a:pPr algn="ctr" eaLnBrk="1" hangingPunct="1">
              <a:lnSpc>
                <a:spcPct val="90000"/>
              </a:lnSpc>
              <a:buFont typeface="Arial" panose="020B0604020202020204" pitchFamily="34" charset="0"/>
              <a:buNone/>
            </a:pPr>
            <a:endParaRPr lang="en-US" altLang="en-US" sz="2800">
              <a:latin typeface="SassoonPrimaryInfant"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0243">
                                            <p:txEl>
                                              <p:pRg st="2" end="2"/>
                                            </p:txEl>
                                          </p:spTgt>
                                        </p:tgtEl>
                                        <p:attrNameLst>
                                          <p:attrName>style.visibility</p:attrName>
                                        </p:attrNameLst>
                                      </p:cBhvr>
                                      <p:to>
                                        <p:strVal val="visible"/>
                                      </p:to>
                                    </p:set>
                                    <p:animEffect transition="in" filter="fade">
                                      <p:cBhvr>
                                        <p:cTn id="7" dur="1000"/>
                                        <p:tgtEl>
                                          <p:spTgt spid="10243">
                                            <p:txEl>
                                              <p:pRg st="2" end="2"/>
                                            </p:txEl>
                                          </p:spTgt>
                                        </p:tgtEl>
                                      </p:cBhvr>
                                    </p:animEffect>
                                    <p:anim calcmode="lin" valueType="num">
                                      <p:cBhvr>
                                        <p:cTn id="8" dur="1000" fill="hold"/>
                                        <p:tgtEl>
                                          <p:spTgt spid="1024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1024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43">
                                            <p:txEl>
                                              <p:pRg st="3" end="3"/>
                                            </p:txEl>
                                          </p:spTgt>
                                        </p:tgtEl>
                                        <p:attrNameLst>
                                          <p:attrName>style.visibility</p:attrName>
                                        </p:attrNameLst>
                                      </p:cBhvr>
                                      <p:to>
                                        <p:strVal val="visible"/>
                                      </p:to>
                                    </p:set>
                                    <p:animEffect transition="in" filter="fade">
                                      <p:cBhvr>
                                        <p:cTn id="12" dur="1000"/>
                                        <p:tgtEl>
                                          <p:spTgt spid="10243">
                                            <p:txEl>
                                              <p:pRg st="3" end="3"/>
                                            </p:txEl>
                                          </p:spTgt>
                                        </p:tgtEl>
                                      </p:cBhvr>
                                    </p:animEffect>
                                    <p:anim calcmode="lin" valueType="num">
                                      <p:cBhvr>
                                        <p:cTn id="13" dur="1000" fill="hold"/>
                                        <p:tgtEl>
                                          <p:spTgt spid="1024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10243">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243">
                                            <p:txEl>
                                              <p:pRg st="4" end="4"/>
                                            </p:txEl>
                                          </p:spTgt>
                                        </p:tgtEl>
                                        <p:attrNameLst>
                                          <p:attrName>style.visibility</p:attrName>
                                        </p:attrNameLst>
                                      </p:cBhvr>
                                      <p:to>
                                        <p:strVal val="visible"/>
                                      </p:to>
                                    </p:set>
                                    <p:animEffect transition="in" filter="fade">
                                      <p:cBhvr>
                                        <p:cTn id="17" dur="1000"/>
                                        <p:tgtEl>
                                          <p:spTgt spid="10243">
                                            <p:txEl>
                                              <p:pRg st="4" end="4"/>
                                            </p:txEl>
                                          </p:spTgt>
                                        </p:tgtEl>
                                      </p:cBhvr>
                                    </p:animEffect>
                                    <p:anim calcmode="lin" valueType="num">
                                      <p:cBhvr>
                                        <p:cTn id="18" dur="1000" fill="hold"/>
                                        <p:tgtEl>
                                          <p:spTgt spid="1024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1024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2" presetClass="entr" presetSubtype="0" fill="hold" nodeType="clickEffect">
                                  <p:stCondLst>
                                    <p:cond delay="0"/>
                                  </p:stCondLst>
                                  <p:childTnLst>
                                    <p:set>
                                      <p:cBhvr>
                                        <p:cTn id="23" dur="1" fill="hold">
                                          <p:stCondLst>
                                            <p:cond delay="0"/>
                                          </p:stCondLst>
                                        </p:cTn>
                                        <p:tgtEl>
                                          <p:spTgt spid="10243">
                                            <p:txEl>
                                              <p:pRg st="5" end="5"/>
                                            </p:txEl>
                                          </p:spTgt>
                                        </p:tgtEl>
                                        <p:attrNameLst>
                                          <p:attrName>style.visibility</p:attrName>
                                        </p:attrNameLst>
                                      </p:cBhvr>
                                      <p:to>
                                        <p:strVal val="visible"/>
                                      </p:to>
                                    </p:set>
                                    <p:animEffect transition="in" filter="fade">
                                      <p:cBhvr>
                                        <p:cTn id="24" dur="1000"/>
                                        <p:tgtEl>
                                          <p:spTgt spid="10243">
                                            <p:txEl>
                                              <p:pRg st="5" end="5"/>
                                            </p:txEl>
                                          </p:spTgt>
                                        </p:tgtEl>
                                      </p:cBhvr>
                                    </p:animEffect>
                                    <p:anim calcmode="lin" valueType="num">
                                      <p:cBhvr>
                                        <p:cTn id="25" dur="1000" fill="hold"/>
                                        <p:tgtEl>
                                          <p:spTgt spid="10243">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1024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2" presetClass="entr" presetSubtype="0" fill="hold" nodeType="clickEffect">
                                  <p:stCondLst>
                                    <p:cond delay="0"/>
                                  </p:stCondLst>
                                  <p:childTnLst>
                                    <p:set>
                                      <p:cBhvr>
                                        <p:cTn id="30" dur="1" fill="hold">
                                          <p:stCondLst>
                                            <p:cond delay="0"/>
                                          </p:stCondLst>
                                        </p:cTn>
                                        <p:tgtEl>
                                          <p:spTgt spid="10243">
                                            <p:txEl>
                                              <p:pRg st="6" end="6"/>
                                            </p:txEl>
                                          </p:spTgt>
                                        </p:tgtEl>
                                        <p:attrNameLst>
                                          <p:attrName>style.visibility</p:attrName>
                                        </p:attrNameLst>
                                      </p:cBhvr>
                                      <p:to>
                                        <p:strVal val="visible"/>
                                      </p:to>
                                    </p:set>
                                    <p:animEffect transition="in" filter="fade">
                                      <p:cBhvr>
                                        <p:cTn id="31" dur="1000"/>
                                        <p:tgtEl>
                                          <p:spTgt spid="10243">
                                            <p:txEl>
                                              <p:pRg st="6" end="6"/>
                                            </p:txEl>
                                          </p:spTgt>
                                        </p:tgtEl>
                                      </p:cBhvr>
                                    </p:animEffect>
                                    <p:anim calcmode="lin" valueType="num">
                                      <p:cBhvr>
                                        <p:cTn id="32" dur="1000" fill="hold"/>
                                        <p:tgtEl>
                                          <p:spTgt spid="10243">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1024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42" presetClass="entr" presetSubtype="0" fill="hold" nodeType="clickEffect">
                                  <p:stCondLst>
                                    <p:cond delay="0"/>
                                  </p:stCondLst>
                                  <p:childTnLst>
                                    <p:set>
                                      <p:cBhvr>
                                        <p:cTn id="37" dur="1" fill="hold">
                                          <p:stCondLst>
                                            <p:cond delay="0"/>
                                          </p:stCondLst>
                                        </p:cTn>
                                        <p:tgtEl>
                                          <p:spTgt spid="10243">
                                            <p:txEl>
                                              <p:pRg st="7" end="7"/>
                                            </p:txEl>
                                          </p:spTgt>
                                        </p:tgtEl>
                                        <p:attrNameLst>
                                          <p:attrName>style.visibility</p:attrName>
                                        </p:attrNameLst>
                                      </p:cBhvr>
                                      <p:to>
                                        <p:strVal val="visible"/>
                                      </p:to>
                                    </p:set>
                                    <p:animEffect transition="in" filter="fade">
                                      <p:cBhvr>
                                        <p:cTn id="38" dur="1000"/>
                                        <p:tgtEl>
                                          <p:spTgt spid="10243">
                                            <p:txEl>
                                              <p:pRg st="7" end="7"/>
                                            </p:txEl>
                                          </p:spTgt>
                                        </p:tgtEl>
                                      </p:cBhvr>
                                    </p:animEffect>
                                    <p:anim calcmode="lin" valueType="num">
                                      <p:cBhvr>
                                        <p:cTn id="39" dur="1000" fill="hold"/>
                                        <p:tgtEl>
                                          <p:spTgt spid="10243">
                                            <p:txEl>
                                              <p:pRg st="7" end="7"/>
                                            </p:txEl>
                                          </p:spTgt>
                                        </p:tgtEl>
                                        <p:attrNameLst>
                                          <p:attrName>ppt_x</p:attrName>
                                        </p:attrNameLst>
                                      </p:cBhvr>
                                      <p:tavLst>
                                        <p:tav tm="0">
                                          <p:val>
                                            <p:strVal val="#ppt_x"/>
                                          </p:val>
                                        </p:tav>
                                        <p:tav tm="100000">
                                          <p:val>
                                            <p:strVal val="#ppt_x"/>
                                          </p:val>
                                        </p:tav>
                                      </p:tavLst>
                                    </p:anim>
                                    <p:anim calcmode="lin" valueType="num">
                                      <p:cBhvr>
                                        <p:cTn id="40" dur="1000" fill="hold"/>
                                        <p:tgtEl>
                                          <p:spTgt spid="1024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42" presetClass="entr" presetSubtype="0" fill="hold" nodeType="clickEffect">
                                  <p:stCondLst>
                                    <p:cond delay="0"/>
                                  </p:stCondLst>
                                  <p:childTnLst>
                                    <p:set>
                                      <p:cBhvr>
                                        <p:cTn id="44" dur="1" fill="hold">
                                          <p:stCondLst>
                                            <p:cond delay="0"/>
                                          </p:stCondLst>
                                        </p:cTn>
                                        <p:tgtEl>
                                          <p:spTgt spid="10243">
                                            <p:txEl>
                                              <p:pRg st="8" end="8"/>
                                            </p:txEl>
                                          </p:spTgt>
                                        </p:tgtEl>
                                        <p:attrNameLst>
                                          <p:attrName>style.visibility</p:attrName>
                                        </p:attrNameLst>
                                      </p:cBhvr>
                                      <p:to>
                                        <p:strVal val="visible"/>
                                      </p:to>
                                    </p:set>
                                    <p:animEffect transition="in" filter="fade">
                                      <p:cBhvr>
                                        <p:cTn id="45" dur="1000"/>
                                        <p:tgtEl>
                                          <p:spTgt spid="10243">
                                            <p:txEl>
                                              <p:pRg st="8" end="8"/>
                                            </p:txEl>
                                          </p:spTgt>
                                        </p:tgtEl>
                                      </p:cBhvr>
                                    </p:animEffect>
                                    <p:anim calcmode="lin" valueType="num">
                                      <p:cBhvr>
                                        <p:cTn id="46" dur="1000" fill="hold"/>
                                        <p:tgtEl>
                                          <p:spTgt spid="10243">
                                            <p:txEl>
                                              <p:pRg st="8" end="8"/>
                                            </p:txEl>
                                          </p:spTgt>
                                        </p:tgtEl>
                                        <p:attrNameLst>
                                          <p:attrName>ppt_x</p:attrName>
                                        </p:attrNameLst>
                                      </p:cBhvr>
                                      <p:tavLst>
                                        <p:tav tm="0">
                                          <p:val>
                                            <p:strVal val="#ppt_x"/>
                                          </p:val>
                                        </p:tav>
                                        <p:tav tm="100000">
                                          <p:val>
                                            <p:strVal val="#ppt_x"/>
                                          </p:val>
                                        </p:tav>
                                      </p:tavLst>
                                    </p:anim>
                                    <p:anim calcmode="lin" valueType="num">
                                      <p:cBhvr>
                                        <p:cTn id="47" dur="1000" fill="hold"/>
                                        <p:tgtEl>
                                          <p:spTgt spid="1024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42" presetClass="entr" presetSubtype="0" fill="hold" nodeType="clickEffect">
                                  <p:stCondLst>
                                    <p:cond delay="0"/>
                                  </p:stCondLst>
                                  <p:childTnLst>
                                    <p:set>
                                      <p:cBhvr>
                                        <p:cTn id="51" dur="1" fill="hold">
                                          <p:stCondLst>
                                            <p:cond delay="0"/>
                                          </p:stCondLst>
                                        </p:cTn>
                                        <p:tgtEl>
                                          <p:spTgt spid="10243">
                                            <p:txEl>
                                              <p:pRg st="9" end="9"/>
                                            </p:txEl>
                                          </p:spTgt>
                                        </p:tgtEl>
                                        <p:attrNameLst>
                                          <p:attrName>style.visibility</p:attrName>
                                        </p:attrNameLst>
                                      </p:cBhvr>
                                      <p:to>
                                        <p:strVal val="visible"/>
                                      </p:to>
                                    </p:set>
                                    <p:animEffect transition="in" filter="fade">
                                      <p:cBhvr>
                                        <p:cTn id="52" dur="1000"/>
                                        <p:tgtEl>
                                          <p:spTgt spid="10243">
                                            <p:txEl>
                                              <p:pRg st="9" end="9"/>
                                            </p:txEl>
                                          </p:spTgt>
                                        </p:tgtEl>
                                      </p:cBhvr>
                                    </p:animEffect>
                                    <p:anim calcmode="lin" valueType="num">
                                      <p:cBhvr>
                                        <p:cTn id="53" dur="1000" fill="hold"/>
                                        <p:tgtEl>
                                          <p:spTgt spid="10243">
                                            <p:txEl>
                                              <p:pRg st="9" end="9"/>
                                            </p:txEl>
                                          </p:spTgt>
                                        </p:tgtEl>
                                        <p:attrNameLst>
                                          <p:attrName>ppt_x</p:attrName>
                                        </p:attrNameLst>
                                      </p:cBhvr>
                                      <p:tavLst>
                                        <p:tav tm="0">
                                          <p:val>
                                            <p:strVal val="#ppt_x"/>
                                          </p:val>
                                        </p:tav>
                                        <p:tav tm="100000">
                                          <p:val>
                                            <p:strVal val="#ppt_x"/>
                                          </p:val>
                                        </p:tav>
                                      </p:tavLst>
                                    </p:anim>
                                    <p:anim calcmode="lin" valueType="num">
                                      <p:cBhvr>
                                        <p:cTn id="54" dur="1000" fill="hold"/>
                                        <p:tgtEl>
                                          <p:spTgt spid="1024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42" presetClass="entr" presetSubtype="0" fill="hold" nodeType="clickEffect">
                                  <p:stCondLst>
                                    <p:cond delay="0"/>
                                  </p:stCondLst>
                                  <p:childTnLst>
                                    <p:set>
                                      <p:cBhvr>
                                        <p:cTn id="58" dur="1" fill="hold">
                                          <p:stCondLst>
                                            <p:cond delay="0"/>
                                          </p:stCondLst>
                                        </p:cTn>
                                        <p:tgtEl>
                                          <p:spTgt spid="10243">
                                            <p:txEl>
                                              <p:pRg st="10" end="10"/>
                                            </p:txEl>
                                          </p:spTgt>
                                        </p:tgtEl>
                                        <p:attrNameLst>
                                          <p:attrName>style.visibility</p:attrName>
                                        </p:attrNameLst>
                                      </p:cBhvr>
                                      <p:to>
                                        <p:strVal val="visible"/>
                                      </p:to>
                                    </p:set>
                                    <p:animEffect transition="in" filter="fade">
                                      <p:cBhvr>
                                        <p:cTn id="59" dur="1000"/>
                                        <p:tgtEl>
                                          <p:spTgt spid="10243">
                                            <p:txEl>
                                              <p:pRg st="10" end="10"/>
                                            </p:txEl>
                                          </p:spTgt>
                                        </p:tgtEl>
                                      </p:cBhvr>
                                    </p:animEffect>
                                    <p:anim calcmode="lin" valueType="num">
                                      <p:cBhvr>
                                        <p:cTn id="60" dur="1000" fill="hold"/>
                                        <p:tgtEl>
                                          <p:spTgt spid="10243">
                                            <p:txEl>
                                              <p:pRg st="10" end="10"/>
                                            </p:txEl>
                                          </p:spTgt>
                                        </p:tgtEl>
                                        <p:attrNameLst>
                                          <p:attrName>ppt_x</p:attrName>
                                        </p:attrNameLst>
                                      </p:cBhvr>
                                      <p:tavLst>
                                        <p:tav tm="0">
                                          <p:val>
                                            <p:strVal val="#ppt_x"/>
                                          </p:val>
                                        </p:tav>
                                        <p:tav tm="100000">
                                          <p:val>
                                            <p:strVal val="#ppt_x"/>
                                          </p:val>
                                        </p:tav>
                                      </p:tavLst>
                                    </p:anim>
                                    <p:anim calcmode="lin" valueType="num">
                                      <p:cBhvr>
                                        <p:cTn id="61" dur="1000" fill="hold"/>
                                        <p:tgtEl>
                                          <p:spTgt spid="1024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98F09313-EFFE-8A1F-9EFF-86AE4A38EC4A}"/>
              </a:ext>
            </a:extLst>
          </p:cNvPr>
          <p:cNvSpPr>
            <a:spLocks noGrp="1"/>
          </p:cNvSpPr>
          <p:nvPr>
            <p:ph type="title"/>
          </p:nvPr>
        </p:nvSpPr>
        <p:spPr>
          <a:xfrm>
            <a:off x="457200" y="0"/>
            <a:ext cx="8229600" cy="1143000"/>
          </a:xfrm>
        </p:spPr>
        <p:txBody>
          <a:bodyPr/>
          <a:lstStyle/>
          <a:p>
            <a:pPr eaLnBrk="1" hangingPunct="1"/>
            <a:r>
              <a:rPr lang="en-US" altLang="en-US" sz="6000">
                <a:latin typeface="Comic Sans MS" panose="030F0902030302020204" pitchFamily="66" charset="0"/>
              </a:rPr>
              <a:t>Itinerary</a:t>
            </a:r>
          </a:p>
        </p:txBody>
      </p:sp>
      <p:sp>
        <p:nvSpPr>
          <p:cNvPr id="11267" name="Content Placeholder 2">
            <a:extLst>
              <a:ext uri="{FF2B5EF4-FFF2-40B4-BE49-F238E27FC236}">
                <a16:creationId xmlns:a16="http://schemas.microsoft.com/office/drawing/2014/main" id="{5C59CD08-822A-2644-1C08-8949FBBA765E}"/>
              </a:ext>
            </a:extLst>
          </p:cNvPr>
          <p:cNvSpPr>
            <a:spLocks noGrp="1"/>
          </p:cNvSpPr>
          <p:nvPr>
            <p:ph idx="1"/>
          </p:nvPr>
        </p:nvSpPr>
        <p:spPr>
          <a:xfrm>
            <a:off x="457200" y="1401763"/>
            <a:ext cx="8488363" cy="4525962"/>
          </a:xfrm>
        </p:spPr>
        <p:txBody>
          <a:bodyPr/>
          <a:lstStyle/>
          <a:p>
            <a:pPr algn="ctr" eaLnBrk="1" hangingPunct="1">
              <a:buFont typeface="Arial" panose="020B0604020202020204" pitchFamily="34" charset="0"/>
              <a:buNone/>
            </a:pPr>
            <a:r>
              <a:rPr lang="en-US" altLang="en-US" sz="2800">
                <a:latin typeface="Comic Sans MS" panose="030F0902030302020204" pitchFamily="66" charset="0"/>
              </a:rPr>
              <a:t>Wednesday 22</a:t>
            </a:r>
            <a:r>
              <a:rPr lang="en-US" altLang="en-US" sz="2800" baseline="30000">
                <a:latin typeface="Comic Sans MS" panose="030F0902030302020204" pitchFamily="66" charset="0"/>
              </a:rPr>
              <a:t>nd</a:t>
            </a:r>
            <a:r>
              <a:rPr lang="en-US" altLang="en-US" sz="2800">
                <a:latin typeface="Comic Sans MS" panose="030F0902030302020204" pitchFamily="66" charset="0"/>
              </a:rPr>
              <a:t> May</a:t>
            </a:r>
          </a:p>
          <a:p>
            <a:pPr>
              <a:buFont typeface="Arial" panose="020B0604020202020204" pitchFamily="34" charset="0"/>
              <a:buNone/>
            </a:pPr>
            <a:endParaRPr lang="en-US" altLang="en-US" sz="2400">
              <a:latin typeface="Comic Sans MS" panose="030F0902030302020204" pitchFamily="66" charset="0"/>
            </a:endParaRPr>
          </a:p>
          <a:p>
            <a:pPr>
              <a:buFont typeface="Arial" panose="020B0604020202020204" pitchFamily="34" charset="0"/>
              <a:buNone/>
            </a:pPr>
            <a:r>
              <a:rPr lang="en-US" altLang="en-US" sz="2800">
                <a:latin typeface="Comic Sans MS" panose="030F0902030302020204" pitchFamily="66" charset="0"/>
              </a:rPr>
              <a:t>10.00am			Science Museum</a:t>
            </a:r>
          </a:p>
          <a:p>
            <a:pPr>
              <a:buFont typeface="Arial" panose="020B0604020202020204" pitchFamily="34" charset="0"/>
              <a:buNone/>
            </a:pPr>
            <a:r>
              <a:rPr lang="en-US" altLang="en-US" sz="2800">
                <a:latin typeface="Comic Sans MS" panose="030F0902030302020204" pitchFamily="66" charset="0"/>
              </a:rPr>
              <a:t>1.15pm			Lunch in Hyde Park</a:t>
            </a:r>
          </a:p>
          <a:p>
            <a:pPr>
              <a:buFont typeface="Arial" panose="020B0604020202020204" pitchFamily="34" charset="0"/>
              <a:buNone/>
            </a:pPr>
            <a:r>
              <a:rPr lang="en-US" altLang="en-US" sz="2800">
                <a:latin typeface="Comic Sans MS" panose="030F0902030302020204" pitchFamily="66" charset="0"/>
              </a:rPr>
              <a:t>3.45pm			River Cruise</a:t>
            </a:r>
          </a:p>
          <a:p>
            <a:pPr>
              <a:buFont typeface="Arial" panose="020B0604020202020204" pitchFamily="34" charset="0"/>
              <a:buNone/>
            </a:pPr>
            <a:r>
              <a:rPr lang="en-US" altLang="en-US" sz="2800">
                <a:latin typeface="Comic Sans MS" panose="030F0902030302020204" pitchFamily="66" charset="0"/>
              </a:rPr>
              <a:t>5.15pm			London Eye</a:t>
            </a:r>
          </a:p>
          <a:p>
            <a:pPr>
              <a:buFont typeface="Arial" panose="020B0604020202020204" pitchFamily="34" charset="0"/>
              <a:buNone/>
            </a:pPr>
            <a:r>
              <a:rPr lang="en-US" altLang="en-US" sz="2800">
                <a:latin typeface="Comic Sans MS" panose="030F0902030302020204" pitchFamily="66" charset="0"/>
              </a:rPr>
              <a:t>6.30pm 			Dinner</a:t>
            </a:r>
          </a:p>
          <a:p>
            <a:pPr>
              <a:buFont typeface="Arial" panose="020B0604020202020204" pitchFamily="34" charset="0"/>
              <a:buNone/>
            </a:pPr>
            <a:r>
              <a:rPr lang="en-US" altLang="en-US" sz="2800">
                <a:latin typeface="Comic Sans MS" panose="030F0902030302020204" pitchFamily="66" charset="0"/>
              </a:rPr>
              <a:t>7.15pm			Greenwich Park</a:t>
            </a:r>
          </a:p>
          <a:p>
            <a:pPr>
              <a:buFont typeface="Arial" panose="020B0604020202020204" pitchFamily="34" charset="0"/>
              <a:buNone/>
            </a:pPr>
            <a:r>
              <a:rPr lang="en-US" altLang="en-US" sz="2800">
                <a:latin typeface="Comic Sans MS" panose="030F0902030302020204" pitchFamily="66" charset="0"/>
              </a:rPr>
              <a:t>		</a:t>
            </a:r>
          </a:p>
          <a:p>
            <a:pPr algn="ctr" eaLnBrk="1" hangingPunct="1">
              <a:buFont typeface="Arial" panose="020B0604020202020204" pitchFamily="34" charset="0"/>
              <a:buNone/>
            </a:pPr>
            <a:endParaRPr lang="en-US" altLang="en-US" sz="3000">
              <a:latin typeface="SassoonPrimaryInfant"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1267">
                                            <p:txEl>
                                              <p:pRg st="2" end="2"/>
                                            </p:txEl>
                                          </p:spTgt>
                                        </p:tgtEl>
                                        <p:attrNameLst>
                                          <p:attrName>style.visibility</p:attrName>
                                        </p:attrNameLst>
                                      </p:cBhvr>
                                      <p:to>
                                        <p:strVal val="visible"/>
                                      </p:to>
                                    </p:set>
                                    <p:animEffect transition="in" filter="fade">
                                      <p:cBhvr>
                                        <p:cTn id="7" dur="1000"/>
                                        <p:tgtEl>
                                          <p:spTgt spid="11267">
                                            <p:txEl>
                                              <p:pRg st="2" end="2"/>
                                            </p:txEl>
                                          </p:spTgt>
                                        </p:tgtEl>
                                      </p:cBhvr>
                                    </p:animEffect>
                                    <p:anim calcmode="lin" valueType="num">
                                      <p:cBhvr>
                                        <p:cTn id="8" dur="10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1126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11267">
                                            <p:txEl>
                                              <p:pRg st="3" end="3"/>
                                            </p:txEl>
                                          </p:spTgt>
                                        </p:tgtEl>
                                        <p:attrNameLst>
                                          <p:attrName>style.visibility</p:attrName>
                                        </p:attrNameLst>
                                      </p:cBhvr>
                                      <p:to>
                                        <p:strVal val="visible"/>
                                      </p:to>
                                    </p:set>
                                    <p:animEffect transition="in" filter="fade">
                                      <p:cBhvr>
                                        <p:cTn id="14" dur="1000"/>
                                        <p:tgtEl>
                                          <p:spTgt spid="11267">
                                            <p:txEl>
                                              <p:pRg st="3" end="3"/>
                                            </p:txEl>
                                          </p:spTgt>
                                        </p:tgtEl>
                                      </p:cBhvr>
                                    </p:animEffect>
                                    <p:anim calcmode="lin" valueType="num">
                                      <p:cBhvr>
                                        <p:cTn id="15" dur="1000" fill="hold"/>
                                        <p:tgtEl>
                                          <p:spTgt spid="11267">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1126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11267">
                                            <p:txEl>
                                              <p:pRg st="4" end="4"/>
                                            </p:txEl>
                                          </p:spTgt>
                                        </p:tgtEl>
                                        <p:attrNameLst>
                                          <p:attrName>style.visibility</p:attrName>
                                        </p:attrNameLst>
                                      </p:cBhvr>
                                      <p:to>
                                        <p:strVal val="visible"/>
                                      </p:to>
                                    </p:set>
                                    <p:animEffect transition="in" filter="fade">
                                      <p:cBhvr>
                                        <p:cTn id="21" dur="1000"/>
                                        <p:tgtEl>
                                          <p:spTgt spid="11267">
                                            <p:txEl>
                                              <p:pRg st="4" end="4"/>
                                            </p:txEl>
                                          </p:spTgt>
                                        </p:tgtEl>
                                      </p:cBhvr>
                                    </p:animEffect>
                                    <p:anim calcmode="lin" valueType="num">
                                      <p:cBhvr>
                                        <p:cTn id="22" dur="1000" fill="hold"/>
                                        <p:tgtEl>
                                          <p:spTgt spid="11267">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1126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11267">
                                            <p:txEl>
                                              <p:pRg st="5" end="5"/>
                                            </p:txEl>
                                          </p:spTgt>
                                        </p:tgtEl>
                                        <p:attrNameLst>
                                          <p:attrName>style.visibility</p:attrName>
                                        </p:attrNameLst>
                                      </p:cBhvr>
                                      <p:to>
                                        <p:strVal val="visible"/>
                                      </p:to>
                                    </p:set>
                                    <p:animEffect transition="in" filter="fade">
                                      <p:cBhvr>
                                        <p:cTn id="28" dur="1000"/>
                                        <p:tgtEl>
                                          <p:spTgt spid="11267">
                                            <p:txEl>
                                              <p:pRg st="5" end="5"/>
                                            </p:txEl>
                                          </p:spTgt>
                                        </p:tgtEl>
                                      </p:cBhvr>
                                    </p:animEffect>
                                    <p:anim calcmode="lin" valueType="num">
                                      <p:cBhvr>
                                        <p:cTn id="29" dur="1000" fill="hold"/>
                                        <p:tgtEl>
                                          <p:spTgt spid="11267">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1126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11267">
                                            <p:txEl>
                                              <p:pRg st="6" end="6"/>
                                            </p:txEl>
                                          </p:spTgt>
                                        </p:tgtEl>
                                        <p:attrNameLst>
                                          <p:attrName>style.visibility</p:attrName>
                                        </p:attrNameLst>
                                      </p:cBhvr>
                                      <p:to>
                                        <p:strVal val="visible"/>
                                      </p:to>
                                    </p:set>
                                    <p:anim calcmode="lin" valueType="num">
                                      <p:cBhvr additive="base">
                                        <p:cTn id="35" dur="500" fill="hold"/>
                                        <p:tgtEl>
                                          <p:spTgt spid="11267">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126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42" presetClass="entr" presetSubtype="0" fill="hold" nodeType="clickEffect">
                                  <p:stCondLst>
                                    <p:cond delay="0"/>
                                  </p:stCondLst>
                                  <p:childTnLst>
                                    <p:set>
                                      <p:cBhvr>
                                        <p:cTn id="40" dur="1" fill="hold">
                                          <p:stCondLst>
                                            <p:cond delay="0"/>
                                          </p:stCondLst>
                                        </p:cTn>
                                        <p:tgtEl>
                                          <p:spTgt spid="11267">
                                            <p:txEl>
                                              <p:pRg st="7" end="7"/>
                                            </p:txEl>
                                          </p:spTgt>
                                        </p:tgtEl>
                                        <p:attrNameLst>
                                          <p:attrName>style.visibility</p:attrName>
                                        </p:attrNameLst>
                                      </p:cBhvr>
                                      <p:to>
                                        <p:strVal val="visible"/>
                                      </p:to>
                                    </p:set>
                                    <p:animEffect transition="in" filter="fade">
                                      <p:cBhvr>
                                        <p:cTn id="41" dur="1000"/>
                                        <p:tgtEl>
                                          <p:spTgt spid="11267">
                                            <p:txEl>
                                              <p:pRg st="7" end="7"/>
                                            </p:txEl>
                                          </p:spTgt>
                                        </p:tgtEl>
                                      </p:cBhvr>
                                    </p:animEffect>
                                    <p:anim calcmode="lin" valueType="num">
                                      <p:cBhvr>
                                        <p:cTn id="42" dur="1000" fill="hold"/>
                                        <p:tgtEl>
                                          <p:spTgt spid="11267">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1126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34D11F9D-9236-9AE0-7013-23861AAB7D4D}"/>
              </a:ext>
            </a:extLst>
          </p:cNvPr>
          <p:cNvSpPr>
            <a:spLocks noGrp="1"/>
          </p:cNvSpPr>
          <p:nvPr>
            <p:ph type="title"/>
          </p:nvPr>
        </p:nvSpPr>
        <p:spPr/>
        <p:txBody>
          <a:bodyPr/>
          <a:lstStyle/>
          <a:p>
            <a:pPr eaLnBrk="1" hangingPunct="1"/>
            <a:r>
              <a:rPr lang="en-US" altLang="en-US" sz="6000">
                <a:latin typeface="Comic Sans MS" panose="030F0902030302020204" pitchFamily="66" charset="0"/>
              </a:rPr>
              <a:t>Itinerary</a:t>
            </a:r>
          </a:p>
        </p:txBody>
      </p:sp>
      <p:sp>
        <p:nvSpPr>
          <p:cNvPr id="12291" name="Content Placeholder 2">
            <a:extLst>
              <a:ext uri="{FF2B5EF4-FFF2-40B4-BE49-F238E27FC236}">
                <a16:creationId xmlns:a16="http://schemas.microsoft.com/office/drawing/2014/main" id="{D6255B5A-D82B-AB14-D50F-00303FF3D4C7}"/>
              </a:ext>
            </a:extLst>
          </p:cNvPr>
          <p:cNvSpPr>
            <a:spLocks noGrp="1"/>
          </p:cNvSpPr>
          <p:nvPr>
            <p:ph idx="1"/>
          </p:nvPr>
        </p:nvSpPr>
        <p:spPr>
          <a:xfrm>
            <a:off x="457200" y="1600200"/>
            <a:ext cx="8488363" cy="4525963"/>
          </a:xfrm>
        </p:spPr>
        <p:txBody>
          <a:bodyPr/>
          <a:lstStyle/>
          <a:p>
            <a:pPr algn="ctr" eaLnBrk="1" hangingPunct="1">
              <a:buFont typeface="Arial" panose="020B0604020202020204" pitchFamily="34" charset="0"/>
              <a:buNone/>
            </a:pPr>
            <a:r>
              <a:rPr lang="en-US" altLang="en-US" sz="2800">
                <a:latin typeface="Comic Sans MS" panose="030F0902030302020204" pitchFamily="66" charset="0"/>
              </a:rPr>
              <a:t>Thursday 23</a:t>
            </a:r>
            <a:r>
              <a:rPr lang="en-US" altLang="en-US" sz="2800" baseline="30000">
                <a:latin typeface="Comic Sans MS" panose="030F0902030302020204" pitchFamily="66" charset="0"/>
              </a:rPr>
              <a:t>rd</a:t>
            </a:r>
            <a:r>
              <a:rPr lang="en-US" altLang="en-US" sz="2800">
                <a:latin typeface="Comic Sans MS" panose="030F0902030302020204" pitchFamily="66" charset="0"/>
              </a:rPr>
              <a:t> May</a:t>
            </a:r>
          </a:p>
          <a:p>
            <a:pPr algn="ctr" eaLnBrk="1" hangingPunct="1">
              <a:buFont typeface="Arial" panose="020B0604020202020204" pitchFamily="34" charset="0"/>
              <a:buNone/>
            </a:pPr>
            <a:endParaRPr lang="en-US" altLang="en-US" sz="2800">
              <a:latin typeface="Comic Sans MS" panose="030F0902030302020204" pitchFamily="66" charset="0"/>
            </a:endParaRPr>
          </a:p>
          <a:p>
            <a:pPr eaLnBrk="1" hangingPunct="1">
              <a:buFont typeface="Arial" panose="020B0604020202020204" pitchFamily="34" charset="0"/>
              <a:buNone/>
            </a:pPr>
            <a:r>
              <a:rPr lang="en-US" altLang="en-US" sz="2800">
                <a:latin typeface="Comic Sans MS" panose="030F0902030302020204" pitchFamily="66" charset="0"/>
              </a:rPr>
              <a:t>10.00am			The Tower of London</a:t>
            </a:r>
          </a:p>
          <a:p>
            <a:pPr eaLnBrk="1" hangingPunct="1">
              <a:buFont typeface="Arial" panose="020B0604020202020204" pitchFamily="34" charset="0"/>
              <a:buNone/>
            </a:pPr>
            <a:r>
              <a:rPr lang="en-US" altLang="en-US" sz="2800">
                <a:latin typeface="Comic Sans MS" panose="030F0902030302020204" pitchFamily="66" charset="0"/>
              </a:rPr>
              <a:t>1.00pm			Lunch </a:t>
            </a:r>
          </a:p>
          <a:p>
            <a:pPr eaLnBrk="1" hangingPunct="1">
              <a:buFont typeface="Arial" panose="020B0604020202020204" pitchFamily="34" charset="0"/>
              <a:buNone/>
            </a:pPr>
            <a:r>
              <a:rPr lang="en-US" altLang="en-US" sz="2800">
                <a:latin typeface="Comic Sans MS" panose="030F0902030302020204" pitchFamily="66" charset="0"/>
              </a:rPr>
              <a:t>2.30pm			HMS Belfast</a:t>
            </a:r>
          </a:p>
          <a:p>
            <a:pPr eaLnBrk="1" hangingPunct="1">
              <a:buFont typeface="Arial" panose="020B0604020202020204" pitchFamily="34" charset="0"/>
              <a:buNone/>
            </a:pPr>
            <a:r>
              <a:rPr lang="en-US" altLang="en-US" sz="2800">
                <a:latin typeface="Comic Sans MS" panose="030F0902030302020204" pitchFamily="66" charset="0"/>
              </a:rPr>
              <a:t>5.00pm			Dinner</a:t>
            </a:r>
          </a:p>
          <a:p>
            <a:pPr eaLnBrk="1" hangingPunct="1">
              <a:buFont typeface="Arial" panose="020B0604020202020204" pitchFamily="34" charset="0"/>
              <a:buNone/>
            </a:pPr>
            <a:r>
              <a:rPr lang="en-US" altLang="en-US" sz="2800">
                <a:latin typeface="Comic Sans MS" panose="030F0902030302020204" pitchFamily="66" charset="0"/>
              </a:rPr>
              <a:t>7.00pm			Mrs Doubtfire at the 										Shaftesbury Theatre</a:t>
            </a:r>
          </a:p>
          <a:p>
            <a:pPr eaLnBrk="1" hangingPunct="1">
              <a:buFont typeface="Arial" panose="020B0604020202020204" pitchFamily="34" charset="0"/>
              <a:buNone/>
            </a:pPr>
            <a:r>
              <a:rPr lang="en-US" altLang="en-US" sz="2800">
                <a:latin typeface="SassoonPrimaryInfant" pitchFamily="2" charset="0"/>
              </a:rPr>
              <a:t>	</a:t>
            </a:r>
          </a:p>
          <a:p>
            <a:pPr algn="ctr" eaLnBrk="1" hangingPunct="1">
              <a:buFont typeface="Arial" panose="020B0604020202020204" pitchFamily="34" charset="0"/>
              <a:buNone/>
            </a:pPr>
            <a:endParaRPr lang="en-US" altLang="en-US" sz="2800">
              <a:latin typeface="SassoonPrimaryInfant"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2291">
                                            <p:txEl>
                                              <p:pRg st="2" end="2"/>
                                            </p:txEl>
                                          </p:spTgt>
                                        </p:tgtEl>
                                        <p:attrNameLst>
                                          <p:attrName>style.visibility</p:attrName>
                                        </p:attrNameLst>
                                      </p:cBhvr>
                                      <p:to>
                                        <p:strVal val="visible"/>
                                      </p:to>
                                    </p:set>
                                    <p:animEffect transition="in" filter="fade">
                                      <p:cBhvr>
                                        <p:cTn id="7" dur="1000"/>
                                        <p:tgtEl>
                                          <p:spTgt spid="12291">
                                            <p:txEl>
                                              <p:pRg st="2" end="2"/>
                                            </p:txEl>
                                          </p:spTgt>
                                        </p:tgtEl>
                                      </p:cBhvr>
                                    </p:animEffect>
                                    <p:anim calcmode="lin" valueType="num">
                                      <p:cBhvr>
                                        <p:cTn id="8" dur="1000" fill="hold"/>
                                        <p:tgtEl>
                                          <p:spTgt spid="1229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1229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12291">
                                            <p:txEl>
                                              <p:pRg st="3" end="3"/>
                                            </p:txEl>
                                          </p:spTgt>
                                        </p:tgtEl>
                                        <p:attrNameLst>
                                          <p:attrName>style.visibility</p:attrName>
                                        </p:attrNameLst>
                                      </p:cBhvr>
                                      <p:to>
                                        <p:strVal val="visible"/>
                                      </p:to>
                                    </p:set>
                                    <p:animEffect transition="in" filter="fade">
                                      <p:cBhvr>
                                        <p:cTn id="14" dur="1000"/>
                                        <p:tgtEl>
                                          <p:spTgt spid="12291">
                                            <p:txEl>
                                              <p:pRg st="3" end="3"/>
                                            </p:txEl>
                                          </p:spTgt>
                                        </p:tgtEl>
                                      </p:cBhvr>
                                    </p:animEffect>
                                    <p:anim calcmode="lin" valueType="num">
                                      <p:cBhvr>
                                        <p:cTn id="15" dur="1000" fill="hold"/>
                                        <p:tgtEl>
                                          <p:spTgt spid="12291">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1229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12291">
                                            <p:txEl>
                                              <p:pRg st="4" end="4"/>
                                            </p:txEl>
                                          </p:spTgt>
                                        </p:tgtEl>
                                        <p:attrNameLst>
                                          <p:attrName>style.visibility</p:attrName>
                                        </p:attrNameLst>
                                      </p:cBhvr>
                                      <p:to>
                                        <p:strVal val="visible"/>
                                      </p:to>
                                    </p:set>
                                    <p:animEffect transition="in" filter="fade">
                                      <p:cBhvr>
                                        <p:cTn id="21" dur="1000"/>
                                        <p:tgtEl>
                                          <p:spTgt spid="12291">
                                            <p:txEl>
                                              <p:pRg st="4" end="4"/>
                                            </p:txEl>
                                          </p:spTgt>
                                        </p:tgtEl>
                                      </p:cBhvr>
                                    </p:animEffect>
                                    <p:anim calcmode="lin" valueType="num">
                                      <p:cBhvr>
                                        <p:cTn id="22" dur="1000" fill="hold"/>
                                        <p:tgtEl>
                                          <p:spTgt spid="12291">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1229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12291">
                                            <p:txEl>
                                              <p:pRg st="5" end="5"/>
                                            </p:txEl>
                                          </p:spTgt>
                                        </p:tgtEl>
                                        <p:attrNameLst>
                                          <p:attrName>style.visibility</p:attrName>
                                        </p:attrNameLst>
                                      </p:cBhvr>
                                      <p:to>
                                        <p:strVal val="visible"/>
                                      </p:to>
                                    </p:set>
                                    <p:animEffect transition="in" filter="fade">
                                      <p:cBhvr>
                                        <p:cTn id="28" dur="1000"/>
                                        <p:tgtEl>
                                          <p:spTgt spid="12291">
                                            <p:txEl>
                                              <p:pRg st="5" end="5"/>
                                            </p:txEl>
                                          </p:spTgt>
                                        </p:tgtEl>
                                      </p:cBhvr>
                                    </p:animEffect>
                                    <p:anim calcmode="lin" valueType="num">
                                      <p:cBhvr>
                                        <p:cTn id="29" dur="1000" fill="hold"/>
                                        <p:tgtEl>
                                          <p:spTgt spid="12291">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1229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12291">
                                            <p:txEl>
                                              <p:pRg st="6" end="6"/>
                                            </p:txEl>
                                          </p:spTgt>
                                        </p:tgtEl>
                                        <p:attrNameLst>
                                          <p:attrName>style.visibility</p:attrName>
                                        </p:attrNameLst>
                                      </p:cBhvr>
                                      <p:to>
                                        <p:strVal val="visible"/>
                                      </p:to>
                                    </p:set>
                                    <p:animEffect transition="in" filter="fade">
                                      <p:cBhvr>
                                        <p:cTn id="35" dur="1000"/>
                                        <p:tgtEl>
                                          <p:spTgt spid="12291">
                                            <p:txEl>
                                              <p:pRg st="6" end="6"/>
                                            </p:txEl>
                                          </p:spTgt>
                                        </p:tgtEl>
                                      </p:cBhvr>
                                    </p:animEffect>
                                    <p:anim calcmode="lin" valueType="num">
                                      <p:cBhvr>
                                        <p:cTn id="36" dur="1000" fill="hold"/>
                                        <p:tgtEl>
                                          <p:spTgt spid="12291">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1229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05A8B760-7E50-0CB3-EDE1-2072053E1850}"/>
              </a:ext>
            </a:extLst>
          </p:cNvPr>
          <p:cNvSpPr>
            <a:spLocks noGrp="1"/>
          </p:cNvSpPr>
          <p:nvPr>
            <p:ph type="title"/>
          </p:nvPr>
        </p:nvSpPr>
        <p:spPr/>
        <p:txBody>
          <a:bodyPr/>
          <a:lstStyle/>
          <a:p>
            <a:r>
              <a:rPr lang="en-US" altLang="en-US" sz="6000">
                <a:latin typeface="Comic Sans MS" panose="030F0902030302020204" pitchFamily="66" charset="0"/>
              </a:rPr>
              <a:t>Itinerary</a:t>
            </a:r>
            <a:endParaRPr lang="en-GB" altLang="en-US" sz="6000"/>
          </a:p>
        </p:txBody>
      </p:sp>
      <p:sp>
        <p:nvSpPr>
          <p:cNvPr id="5" name="Content Placeholder 2">
            <a:extLst>
              <a:ext uri="{FF2B5EF4-FFF2-40B4-BE49-F238E27FC236}">
                <a16:creationId xmlns:a16="http://schemas.microsoft.com/office/drawing/2014/main" id="{3CFD9045-F6B6-79B2-1F4B-63494CA863D2}"/>
              </a:ext>
            </a:extLst>
          </p:cNvPr>
          <p:cNvSpPr>
            <a:spLocks noGrp="1"/>
          </p:cNvSpPr>
          <p:nvPr>
            <p:ph idx="1"/>
          </p:nvPr>
        </p:nvSpPr>
        <p:spPr/>
        <p:txBody>
          <a:bodyPr/>
          <a:lstStyle/>
          <a:p>
            <a:pPr algn="ctr" eaLnBrk="1" hangingPunct="1">
              <a:buFont typeface="Arial" panose="020B0604020202020204" pitchFamily="34" charset="0"/>
              <a:buNone/>
            </a:pPr>
            <a:r>
              <a:rPr lang="en-US" altLang="en-US" sz="2800">
                <a:latin typeface="Comic Sans MS" panose="030F0902030302020204" pitchFamily="66" charset="0"/>
              </a:rPr>
              <a:t>Friday 24</a:t>
            </a:r>
            <a:r>
              <a:rPr lang="en-US" altLang="en-US" sz="2800" baseline="30000">
                <a:latin typeface="Comic Sans MS" panose="030F0902030302020204" pitchFamily="66" charset="0"/>
              </a:rPr>
              <a:t>th</a:t>
            </a:r>
            <a:r>
              <a:rPr lang="en-US" altLang="en-US" sz="2800">
                <a:latin typeface="Comic Sans MS" panose="030F0902030302020204" pitchFamily="66" charset="0"/>
              </a:rPr>
              <a:t> May</a:t>
            </a:r>
          </a:p>
          <a:p>
            <a:pPr algn="ctr" eaLnBrk="1" hangingPunct="1">
              <a:buFont typeface="Arial" panose="020B0604020202020204" pitchFamily="34" charset="0"/>
              <a:buNone/>
            </a:pPr>
            <a:endParaRPr lang="en-US" altLang="en-US" sz="2800">
              <a:latin typeface="Comic Sans MS" panose="030F0902030302020204" pitchFamily="66" charset="0"/>
            </a:endParaRPr>
          </a:p>
          <a:p>
            <a:pPr eaLnBrk="1" hangingPunct="1">
              <a:buFont typeface="Arial" panose="020B0604020202020204" pitchFamily="34" charset="0"/>
              <a:buNone/>
            </a:pPr>
            <a:r>
              <a:rPr lang="en-US" altLang="en-US" sz="2800">
                <a:latin typeface="Comic Sans MS" panose="030F0902030302020204" pitchFamily="66" charset="0"/>
              </a:rPr>
              <a:t>10.00am			Madame Tussauds</a:t>
            </a:r>
          </a:p>
          <a:p>
            <a:pPr eaLnBrk="1" hangingPunct="1">
              <a:buFont typeface="Arial" panose="020B0604020202020204" pitchFamily="34" charset="0"/>
              <a:buNone/>
            </a:pPr>
            <a:r>
              <a:rPr lang="en-US" altLang="en-US" sz="2800">
                <a:latin typeface="Comic Sans MS" panose="030F0902030302020204" pitchFamily="66" charset="0"/>
              </a:rPr>
              <a:t>12.30pm			Lunch </a:t>
            </a:r>
          </a:p>
          <a:p>
            <a:pPr eaLnBrk="1" hangingPunct="1">
              <a:buFont typeface="Arial" panose="020B0604020202020204" pitchFamily="34" charset="0"/>
              <a:buNone/>
            </a:pPr>
            <a:r>
              <a:rPr lang="en-US" altLang="en-US" sz="2800">
                <a:latin typeface="Comic Sans MS" panose="030F0902030302020204" pitchFamily="66" charset="0"/>
              </a:rPr>
              <a:t>1.30pm			Depart London</a:t>
            </a:r>
          </a:p>
          <a:p>
            <a:pPr eaLnBrk="1" hangingPunct="1">
              <a:buFont typeface="Arial" panose="020B0604020202020204" pitchFamily="34" charset="0"/>
              <a:buNone/>
            </a:pPr>
            <a:r>
              <a:rPr lang="en-US" altLang="en-US" sz="2800">
                <a:latin typeface="Comic Sans MS" panose="030F0902030302020204" pitchFamily="66" charset="0"/>
              </a:rPr>
              <a:t>6.00pm			ETA back at School</a:t>
            </a:r>
          </a:p>
          <a:p>
            <a:pPr eaLnBrk="1" hangingPunct="1">
              <a:buFont typeface="Arial" panose="020B0604020202020204" pitchFamily="34" charset="0"/>
              <a:buNone/>
            </a:pPr>
            <a:r>
              <a:rPr lang="en-US" altLang="en-US" sz="2800">
                <a:latin typeface="SassoonPrimaryInfant" pitchFamily="2" charset="0"/>
              </a:rPr>
              <a:t>	</a:t>
            </a:r>
          </a:p>
          <a:p>
            <a:pPr algn="ctr" eaLnBrk="1" hangingPunct="1">
              <a:buFont typeface="Arial" panose="020B0604020202020204" pitchFamily="34" charset="0"/>
              <a:buNone/>
            </a:pPr>
            <a:endParaRPr lang="en-US" altLang="en-US" sz="2800">
              <a:latin typeface="SassoonPrimaryInfant"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1000"/>
                                        <p:tgtEl>
                                          <p:spTgt spid="5">
                                            <p:txEl>
                                              <p:pRg st="2" end="2"/>
                                            </p:txEl>
                                          </p:spTgt>
                                        </p:tgtEl>
                                      </p:cBhvr>
                                    </p:animEffect>
                                    <p:anim calcmode="lin" valueType="num">
                                      <p:cBhvr>
                                        <p:cTn id="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3" end="3"/>
                                            </p:txEl>
                                          </p:spTgt>
                                        </p:tgtEl>
                                        <p:attrNameLst>
                                          <p:attrName>style.visibility</p:attrName>
                                        </p:attrNameLst>
                                      </p:cBhvr>
                                      <p:to>
                                        <p:strVal val="visible"/>
                                      </p:to>
                                    </p:set>
                                    <p:animEffect transition="in" filter="fade">
                                      <p:cBhvr>
                                        <p:cTn id="14" dur="1000"/>
                                        <p:tgtEl>
                                          <p:spTgt spid="5">
                                            <p:txEl>
                                              <p:pRg st="3" end="3"/>
                                            </p:txEl>
                                          </p:spTgt>
                                        </p:tgtEl>
                                      </p:cBhvr>
                                    </p:animEffect>
                                    <p:anim calcmode="lin" valueType="num">
                                      <p:cBhvr>
                                        <p:cTn id="15"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1000"/>
                                        <p:tgtEl>
                                          <p:spTgt spid="5">
                                            <p:txEl>
                                              <p:pRg st="4" end="4"/>
                                            </p:txEl>
                                          </p:spTgt>
                                        </p:tgtEl>
                                      </p:cBhvr>
                                    </p:animEffect>
                                    <p:anim calcmode="lin" valueType="num">
                                      <p:cBhvr>
                                        <p:cTn id="22"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5" end="5"/>
                                            </p:txEl>
                                          </p:spTgt>
                                        </p:tgtEl>
                                        <p:attrNameLst>
                                          <p:attrName>style.visibility</p:attrName>
                                        </p:attrNameLst>
                                      </p:cBhvr>
                                      <p:to>
                                        <p:strVal val="visible"/>
                                      </p:to>
                                    </p:set>
                                    <p:animEffect transition="in" filter="fade">
                                      <p:cBhvr>
                                        <p:cTn id="28" dur="1000"/>
                                        <p:tgtEl>
                                          <p:spTgt spid="5">
                                            <p:txEl>
                                              <p:pRg st="5" end="5"/>
                                            </p:txEl>
                                          </p:spTgt>
                                        </p:tgtEl>
                                      </p:cBhvr>
                                    </p:animEffect>
                                    <p:anim calcmode="lin" valueType="num">
                                      <p:cBhvr>
                                        <p:cTn id="29"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ACF59E10-FA7D-F663-2A5A-A7624484A880}"/>
              </a:ext>
            </a:extLst>
          </p:cNvPr>
          <p:cNvSpPr>
            <a:spLocks noGrp="1"/>
          </p:cNvSpPr>
          <p:nvPr>
            <p:ph type="title"/>
          </p:nvPr>
        </p:nvSpPr>
        <p:spPr/>
        <p:txBody>
          <a:bodyPr/>
          <a:lstStyle/>
          <a:p>
            <a:pPr algn="l" eaLnBrk="1" hangingPunct="1"/>
            <a:r>
              <a:rPr lang="en-GB" altLang="en-US">
                <a:latin typeface="SassoonPrimaryInfant" pitchFamily="2" charset="0"/>
              </a:rPr>
              <a:t>To do:</a:t>
            </a:r>
          </a:p>
        </p:txBody>
      </p:sp>
      <p:sp>
        <p:nvSpPr>
          <p:cNvPr id="14339" name="Rectangle 3">
            <a:extLst>
              <a:ext uri="{FF2B5EF4-FFF2-40B4-BE49-F238E27FC236}">
                <a16:creationId xmlns:a16="http://schemas.microsoft.com/office/drawing/2014/main" id="{71B31467-B0A6-9C08-5D47-85DCC7D57E07}"/>
              </a:ext>
            </a:extLst>
          </p:cNvPr>
          <p:cNvSpPr>
            <a:spLocks noGrp="1"/>
          </p:cNvSpPr>
          <p:nvPr>
            <p:ph type="body" idx="1"/>
          </p:nvPr>
        </p:nvSpPr>
        <p:spPr>
          <a:xfrm>
            <a:off x="457200" y="1192213"/>
            <a:ext cx="8229600" cy="4933950"/>
          </a:xfrm>
        </p:spPr>
        <p:txBody>
          <a:bodyPr/>
          <a:lstStyle/>
          <a:p>
            <a:pPr eaLnBrk="1" hangingPunct="1">
              <a:lnSpc>
                <a:spcPct val="90000"/>
              </a:lnSpc>
            </a:pPr>
            <a:r>
              <a:rPr lang="en-GB" altLang="en-US" sz="2800">
                <a:latin typeface="Comic Sans MS" panose="030F0902030302020204" pitchFamily="66" charset="0"/>
              </a:rPr>
              <a:t>If anything changes regarding medication, please fill in medication form and hand to Mrs Walsh before departure.</a:t>
            </a:r>
          </a:p>
          <a:p>
            <a:pPr eaLnBrk="1" hangingPunct="1">
              <a:lnSpc>
                <a:spcPct val="90000"/>
              </a:lnSpc>
            </a:pPr>
            <a:r>
              <a:rPr lang="en-GB" altLang="en-US" sz="2800">
                <a:latin typeface="Comic Sans MS" panose="030F0902030302020204" pitchFamily="66" charset="0"/>
              </a:rPr>
              <a:t>Medication labelled to Mrs Walsh.</a:t>
            </a:r>
          </a:p>
          <a:p>
            <a:pPr eaLnBrk="1" hangingPunct="1">
              <a:lnSpc>
                <a:spcPct val="90000"/>
              </a:lnSpc>
              <a:buFont typeface="Arial" panose="020B0604020202020204" pitchFamily="34" charset="0"/>
              <a:buNone/>
            </a:pPr>
            <a:endParaRPr lang="en-GB" altLang="en-US" sz="2800">
              <a:latin typeface="SassoonPrimaryInfant" pitchFamily="2" charset="0"/>
            </a:endParaRPr>
          </a:p>
          <a:p>
            <a:pPr eaLnBrk="1" hangingPunct="1">
              <a:lnSpc>
                <a:spcPct val="90000"/>
              </a:lnSpc>
              <a:buFont typeface="Arial" panose="020B0604020202020204" pitchFamily="34" charset="0"/>
              <a:buNone/>
            </a:pPr>
            <a:endParaRPr lang="en-GB" altLang="en-US" sz="2800">
              <a:latin typeface="SassoonPrimaryInfant" pitchFamily="2" charset="0"/>
            </a:endParaRPr>
          </a:p>
          <a:p>
            <a:pPr eaLnBrk="1" hangingPunct="1">
              <a:lnSpc>
                <a:spcPct val="90000"/>
              </a:lnSpc>
            </a:pPr>
            <a:endParaRPr lang="en-GB" altLang="en-US" sz="2800">
              <a:latin typeface="SassoonPrimaryInfant" pitchFamily="2" charset="0"/>
            </a:endParaRPr>
          </a:p>
          <a:p>
            <a:pPr eaLnBrk="1" hangingPunct="1">
              <a:lnSpc>
                <a:spcPct val="90000"/>
              </a:lnSpc>
            </a:pPr>
            <a:endParaRPr lang="en-GB" altLang="en-US" sz="2800">
              <a:latin typeface="SassoonPrimaryInfant"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fade">
                                      <p:cBhvr>
                                        <p:cTn id="7" dur="1000"/>
                                        <p:tgtEl>
                                          <p:spTgt spid="14339">
                                            <p:txEl>
                                              <p:pRg st="0" end="0"/>
                                            </p:txEl>
                                          </p:spTgt>
                                        </p:tgtEl>
                                      </p:cBhvr>
                                    </p:animEffect>
                                    <p:anim calcmode="lin" valueType="num">
                                      <p:cBhvr>
                                        <p:cTn id="8" dur="10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33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EE7F7424-0C36-2A44-74B3-26C8CBDE1D8E}"/>
              </a:ext>
            </a:extLst>
          </p:cNvPr>
          <p:cNvSpPr>
            <a:spLocks noGrp="1"/>
          </p:cNvSpPr>
          <p:nvPr>
            <p:ph type="title"/>
          </p:nvPr>
        </p:nvSpPr>
        <p:spPr>
          <a:xfrm>
            <a:off x="457200" y="846138"/>
            <a:ext cx="8229600" cy="1143000"/>
          </a:xfrm>
        </p:spPr>
        <p:txBody>
          <a:bodyPr/>
          <a:lstStyle/>
          <a:p>
            <a:pPr eaLnBrk="1" hangingPunct="1"/>
            <a:r>
              <a:rPr lang="en-GB" altLang="en-US" sz="4000">
                <a:latin typeface="Comic Sans MS" panose="030F0902030302020204" pitchFamily="66" charset="0"/>
              </a:rPr>
              <a:t>Thank you for your time.</a:t>
            </a:r>
            <a:br>
              <a:rPr lang="en-GB" altLang="en-US" sz="4000">
                <a:latin typeface="Comic Sans MS" panose="030F0902030302020204" pitchFamily="66" charset="0"/>
              </a:rPr>
            </a:br>
            <a:br>
              <a:rPr lang="en-GB" altLang="en-US" sz="4000">
                <a:latin typeface="Comic Sans MS" panose="030F0902030302020204" pitchFamily="66" charset="0"/>
              </a:rPr>
            </a:br>
            <a:r>
              <a:rPr lang="en-GB" altLang="en-US" sz="4000">
                <a:latin typeface="Comic Sans MS" panose="030F0902030302020204" pitchFamily="66" charset="0"/>
              </a:rPr>
              <a:t>Any questions?</a:t>
            </a:r>
          </a:p>
        </p:txBody>
      </p:sp>
      <p:pic>
        <p:nvPicPr>
          <p:cNvPr id="19459" name="Picture 4">
            <a:extLst>
              <a:ext uri="{FF2B5EF4-FFF2-40B4-BE49-F238E27FC236}">
                <a16:creationId xmlns:a16="http://schemas.microsoft.com/office/drawing/2014/main" id="{23AC4331-D7C2-3EF0-816F-A7D0F067C1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9650" y="2590800"/>
            <a:ext cx="4179888"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5F2424D0-D333-89D0-48F4-79880603F7C6}"/>
              </a:ext>
            </a:extLst>
          </p:cNvPr>
          <p:cNvSpPr>
            <a:spLocks noGrp="1"/>
          </p:cNvSpPr>
          <p:nvPr>
            <p:ph type="title"/>
          </p:nvPr>
        </p:nvSpPr>
        <p:spPr>
          <a:xfrm>
            <a:off x="457200" y="647700"/>
            <a:ext cx="8229600" cy="1143000"/>
          </a:xfrm>
        </p:spPr>
        <p:txBody>
          <a:bodyPr/>
          <a:lstStyle/>
          <a:p>
            <a:pPr eaLnBrk="1" hangingPunct="1"/>
            <a:r>
              <a:rPr lang="en-GB" altLang="en-US" sz="7200">
                <a:latin typeface="Comic Sans MS" panose="030F0902030302020204" pitchFamily="66" charset="0"/>
              </a:rPr>
              <a:t>Staff</a:t>
            </a:r>
          </a:p>
        </p:txBody>
      </p:sp>
      <p:sp>
        <p:nvSpPr>
          <p:cNvPr id="6147" name="Rectangle 3">
            <a:extLst>
              <a:ext uri="{FF2B5EF4-FFF2-40B4-BE49-F238E27FC236}">
                <a16:creationId xmlns:a16="http://schemas.microsoft.com/office/drawing/2014/main" id="{E061CCA2-70B5-F388-1E87-B5B038AD4897}"/>
              </a:ext>
            </a:extLst>
          </p:cNvPr>
          <p:cNvSpPr>
            <a:spLocks noGrp="1"/>
          </p:cNvSpPr>
          <p:nvPr>
            <p:ph type="body" idx="1"/>
          </p:nvPr>
        </p:nvSpPr>
        <p:spPr>
          <a:xfrm>
            <a:off x="457200" y="2192338"/>
            <a:ext cx="8229600" cy="2855912"/>
          </a:xfrm>
        </p:spPr>
        <p:txBody>
          <a:bodyPr/>
          <a:lstStyle/>
          <a:p>
            <a:pPr eaLnBrk="1" hangingPunct="1">
              <a:lnSpc>
                <a:spcPct val="90000"/>
              </a:lnSpc>
            </a:pPr>
            <a:r>
              <a:rPr lang="en-GB" altLang="en-US" sz="4800">
                <a:latin typeface="Comic Sans MS" panose="030F0902030302020204" pitchFamily="66" charset="0"/>
              </a:rPr>
              <a:t>Mrs Walsh</a:t>
            </a:r>
          </a:p>
          <a:p>
            <a:pPr eaLnBrk="1" hangingPunct="1">
              <a:lnSpc>
                <a:spcPct val="90000"/>
              </a:lnSpc>
            </a:pPr>
            <a:r>
              <a:rPr lang="en-GB" altLang="en-US" sz="4800">
                <a:latin typeface="Comic Sans MS" panose="030F0902030302020204" pitchFamily="66" charset="0"/>
              </a:rPr>
              <a:t>Mrs James</a:t>
            </a:r>
          </a:p>
          <a:p>
            <a:pPr eaLnBrk="1" hangingPunct="1">
              <a:lnSpc>
                <a:spcPct val="90000"/>
              </a:lnSpc>
            </a:pPr>
            <a:endParaRPr lang="en-GB" altLang="en-US" sz="4800">
              <a:latin typeface="SassoonPrimaryInfant" pitchFamily="2"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B8D06C14-82E8-8898-7521-7A0F0276A894}"/>
              </a:ext>
            </a:extLst>
          </p:cNvPr>
          <p:cNvSpPr>
            <a:spLocks noGrp="1"/>
          </p:cNvSpPr>
          <p:nvPr>
            <p:ph type="title"/>
          </p:nvPr>
        </p:nvSpPr>
        <p:spPr/>
        <p:txBody>
          <a:bodyPr/>
          <a:lstStyle/>
          <a:p>
            <a:pPr eaLnBrk="1" hangingPunct="1"/>
            <a:r>
              <a:rPr lang="en-US" altLang="en-US" sz="6000">
                <a:latin typeface="Comic Sans MS" panose="030F0902030302020204" pitchFamily="66" charset="0"/>
              </a:rPr>
              <a:t>Transport</a:t>
            </a:r>
          </a:p>
        </p:txBody>
      </p:sp>
      <p:sp>
        <p:nvSpPr>
          <p:cNvPr id="4099" name="Content Placeholder 2">
            <a:extLst>
              <a:ext uri="{FF2B5EF4-FFF2-40B4-BE49-F238E27FC236}">
                <a16:creationId xmlns:a16="http://schemas.microsoft.com/office/drawing/2014/main" id="{ECDE0C22-ADCE-61CC-D4D0-361746449B1D}"/>
              </a:ext>
            </a:extLst>
          </p:cNvPr>
          <p:cNvSpPr>
            <a:spLocks noGrp="1"/>
          </p:cNvSpPr>
          <p:nvPr>
            <p:ph idx="1"/>
          </p:nvPr>
        </p:nvSpPr>
        <p:spPr/>
        <p:txBody>
          <a:bodyPr/>
          <a:lstStyle/>
          <a:p>
            <a:pPr eaLnBrk="1" hangingPunct="1">
              <a:buFont typeface="Arial" charset="0"/>
              <a:buChar char="•"/>
              <a:defRPr/>
            </a:pPr>
            <a:r>
              <a:rPr lang="en-US" dirty="0">
                <a:latin typeface="Comic Sans MS" panose="030F0702030302020204" pitchFamily="66" charset="0"/>
                <a:ea typeface="ＭＳ Ｐゴシック" charset="0"/>
              </a:rPr>
              <a:t>CMD Travel Hereford.</a:t>
            </a:r>
          </a:p>
          <a:p>
            <a:pPr eaLnBrk="1" hangingPunct="1">
              <a:buFont typeface="Arial" charset="0"/>
              <a:buChar char="•"/>
              <a:defRPr/>
            </a:pPr>
            <a:r>
              <a:rPr lang="en-US" dirty="0">
                <a:latin typeface="Comic Sans MS" panose="030F0702030302020204" pitchFamily="66" charset="0"/>
                <a:ea typeface="ＭＳ Ｐゴシック" charset="0"/>
              </a:rPr>
              <a:t>Private hire of the coach.</a:t>
            </a:r>
          </a:p>
          <a:p>
            <a:pPr eaLnBrk="1" hangingPunct="1">
              <a:buFont typeface="Arial" charset="0"/>
              <a:buChar char="•"/>
              <a:defRPr/>
            </a:pPr>
            <a:r>
              <a:rPr lang="en-GB" dirty="0">
                <a:latin typeface="Comic Sans MS" panose="030F0702030302020204" pitchFamily="66" charset="0"/>
                <a:ea typeface="ＭＳ Ｐゴシック" charset="0"/>
              </a:rPr>
              <a:t>We may have to walk from the coach drop off point to the hostel so please ensure your child has one bag which they are able to carry.</a:t>
            </a:r>
            <a:endParaRPr lang="en-US" dirty="0">
              <a:latin typeface="Comic Sans MS" panose="030F0702030302020204" pitchFamily="66" charset="0"/>
              <a:ea typeface="ＭＳ Ｐゴシック" charset="0"/>
            </a:endParaRPr>
          </a:p>
          <a:p>
            <a:pPr marL="0" indent="0" eaLnBrk="1" hangingPunct="1">
              <a:buFont typeface="Arial" charset="0"/>
              <a:buNone/>
              <a:defRPr/>
            </a:pPr>
            <a:endParaRPr lang="en-US" dirty="0">
              <a:latin typeface="SassoonPrimaryInfant" charset="0"/>
              <a:ea typeface="ＭＳ Ｐゴシック" charset="0"/>
            </a:endParaRPr>
          </a:p>
          <a:p>
            <a:pPr eaLnBrk="1" hangingPunct="1">
              <a:buFont typeface="Arial" charset="0"/>
              <a:buChar char="•"/>
              <a:defRPr/>
            </a:pPr>
            <a:endParaRPr lang="en-US" dirty="0">
              <a:latin typeface="SassoonPrimaryInfant" charset="0"/>
              <a:ea typeface="ＭＳ Ｐゴシック"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CEC31325-7A41-6B35-CFD6-F2E76EB5D470}"/>
              </a:ext>
            </a:extLst>
          </p:cNvPr>
          <p:cNvSpPr>
            <a:spLocks noGrp="1"/>
          </p:cNvSpPr>
          <p:nvPr>
            <p:ph type="title"/>
          </p:nvPr>
        </p:nvSpPr>
        <p:spPr/>
        <p:txBody>
          <a:bodyPr/>
          <a:lstStyle/>
          <a:p>
            <a:pPr eaLnBrk="1" hangingPunct="1"/>
            <a:r>
              <a:rPr lang="en-US" altLang="en-US" sz="6000">
                <a:latin typeface="SassoonPrimaryInfant" pitchFamily="2" charset="0"/>
              </a:rPr>
              <a:t>Accommodation</a:t>
            </a:r>
          </a:p>
        </p:txBody>
      </p:sp>
      <p:sp>
        <p:nvSpPr>
          <p:cNvPr id="8195" name="Content Placeholder 2">
            <a:extLst>
              <a:ext uri="{FF2B5EF4-FFF2-40B4-BE49-F238E27FC236}">
                <a16:creationId xmlns:a16="http://schemas.microsoft.com/office/drawing/2014/main" id="{6F7CA8AA-7DEF-99C7-3C45-C026DCF1AC0D}"/>
              </a:ext>
            </a:extLst>
          </p:cNvPr>
          <p:cNvSpPr>
            <a:spLocks noGrp="1"/>
          </p:cNvSpPr>
          <p:nvPr>
            <p:ph idx="1"/>
          </p:nvPr>
        </p:nvSpPr>
        <p:spPr>
          <a:xfrm>
            <a:off x="457200" y="1487488"/>
            <a:ext cx="8836025" cy="2008187"/>
          </a:xfrm>
        </p:spPr>
        <p:txBody>
          <a:bodyPr/>
          <a:lstStyle/>
          <a:p>
            <a:pPr eaLnBrk="1" hangingPunct="1"/>
            <a:r>
              <a:rPr lang="en-US" altLang="en-US" sz="2800">
                <a:latin typeface="Comic Sans MS" panose="030F0902030302020204" pitchFamily="66" charset="0"/>
              </a:rPr>
              <a:t>London Thameside YHA</a:t>
            </a:r>
          </a:p>
          <a:p>
            <a:pPr eaLnBrk="1" hangingPunct="1"/>
            <a:r>
              <a:rPr lang="en-US" altLang="en-US" sz="2800">
                <a:latin typeface="Comic Sans MS" panose="030F0902030302020204" pitchFamily="66" charset="0"/>
              </a:rPr>
              <a:t>Children in en-suite rooms which range from 4 to 6 beds.</a:t>
            </a:r>
          </a:p>
          <a:p>
            <a:pPr eaLnBrk="1" hangingPunct="1"/>
            <a:r>
              <a:rPr lang="en-US" altLang="en-US" sz="2800">
                <a:latin typeface="Comic Sans MS" panose="030F0902030302020204" pitchFamily="66" charset="0"/>
              </a:rPr>
              <a:t>Staff rooms are located next to the children’s rooms.</a:t>
            </a:r>
          </a:p>
          <a:p>
            <a:pPr eaLnBrk="1" hangingPunct="1"/>
            <a:endParaRPr lang="en-US" altLang="en-US" sz="2800">
              <a:latin typeface="SassoonPrimaryInfant" pitchFamily="2" charset="0"/>
            </a:endParaRPr>
          </a:p>
          <a:p>
            <a:pPr eaLnBrk="1" hangingPunct="1"/>
            <a:endParaRPr lang="en-US" altLang="en-US" sz="2800">
              <a:latin typeface="SassoonPrimaryInfant" pitchFamily="2" charset="0"/>
            </a:endParaRPr>
          </a:p>
          <a:p>
            <a:pPr eaLnBrk="1" hangingPunct="1"/>
            <a:endParaRPr lang="en-US" altLang="en-US" sz="2800">
              <a:latin typeface="SassoonPrimaryInfant" pitchFamily="2" charset="0"/>
            </a:endParaRPr>
          </a:p>
          <a:p>
            <a:pPr eaLnBrk="1" hangingPunct="1"/>
            <a:endParaRPr lang="en-US" altLang="en-US" sz="2800">
              <a:latin typeface="SassoonPrimaryInfant" pitchFamily="2" charset="0"/>
            </a:endParaRPr>
          </a:p>
        </p:txBody>
      </p:sp>
      <p:pic>
        <p:nvPicPr>
          <p:cNvPr id="8196" name="Picture 8" descr="YHA London Thameside bedroom with bunkbeds and storage">
            <a:extLst>
              <a:ext uri="{FF2B5EF4-FFF2-40B4-BE49-F238E27FC236}">
                <a16:creationId xmlns:a16="http://schemas.microsoft.com/office/drawing/2014/main" id="{4F6CB6A3-221F-FFE2-C970-CD94D05950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188" y="3932238"/>
            <a:ext cx="3941762" cy="262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12" descr="View of YHA London Thameside entrance">
            <a:extLst>
              <a:ext uri="{FF2B5EF4-FFF2-40B4-BE49-F238E27FC236}">
                <a16:creationId xmlns:a16="http://schemas.microsoft.com/office/drawing/2014/main" id="{4E4BE72D-AFBC-8505-23B4-EC3552951D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908425"/>
            <a:ext cx="4011613" cy="267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F32488B3-F514-1C0D-9982-5A46D3FD5E63}"/>
              </a:ext>
            </a:extLst>
          </p:cNvPr>
          <p:cNvSpPr>
            <a:spLocks noGrp="1"/>
          </p:cNvSpPr>
          <p:nvPr>
            <p:ph type="title"/>
          </p:nvPr>
        </p:nvSpPr>
        <p:spPr/>
        <p:txBody>
          <a:bodyPr/>
          <a:lstStyle/>
          <a:p>
            <a:pPr eaLnBrk="1" hangingPunct="1"/>
            <a:r>
              <a:rPr lang="en-US" altLang="en-US" sz="6000">
                <a:latin typeface="Comic Sans MS" panose="030F0902030302020204" pitchFamily="66" charset="0"/>
              </a:rPr>
              <a:t>Meals</a:t>
            </a:r>
          </a:p>
        </p:txBody>
      </p:sp>
      <p:sp>
        <p:nvSpPr>
          <p:cNvPr id="5123" name="Content Placeholder 2">
            <a:extLst>
              <a:ext uri="{FF2B5EF4-FFF2-40B4-BE49-F238E27FC236}">
                <a16:creationId xmlns:a16="http://schemas.microsoft.com/office/drawing/2014/main" id="{30912670-896B-2460-B7AA-E632BCFA4C2B}"/>
              </a:ext>
            </a:extLst>
          </p:cNvPr>
          <p:cNvSpPr>
            <a:spLocks noGrp="1"/>
          </p:cNvSpPr>
          <p:nvPr>
            <p:ph idx="1"/>
          </p:nvPr>
        </p:nvSpPr>
        <p:spPr>
          <a:xfrm>
            <a:off x="457200" y="1855788"/>
            <a:ext cx="8229600" cy="3527425"/>
          </a:xfrm>
        </p:spPr>
        <p:txBody>
          <a:bodyPr/>
          <a:lstStyle/>
          <a:p>
            <a:pPr eaLnBrk="1" hangingPunct="1">
              <a:buFont typeface="Arial" charset="0"/>
              <a:buChar char="•"/>
              <a:defRPr/>
            </a:pPr>
            <a:r>
              <a:rPr lang="en-US" altLang="en-US" sz="2800" dirty="0">
                <a:latin typeface="Comic Sans MS" panose="030F0702030302020204" pitchFamily="66" charset="0"/>
                <a:ea typeface="ＭＳ Ｐゴシック" charset="-128"/>
                <a:cs typeface="+mn-cs"/>
              </a:rPr>
              <a:t>The hostel will provide the children with a packed lunch for Tuesday-Friday. Please provide your children with a packed lunch for the Monday in disposable packaging.</a:t>
            </a:r>
          </a:p>
          <a:p>
            <a:pPr eaLnBrk="1" hangingPunct="1">
              <a:buFont typeface="Arial" charset="0"/>
              <a:buChar char="•"/>
              <a:defRPr/>
            </a:pPr>
            <a:r>
              <a:rPr lang="en-US" altLang="en-US" sz="2800" dirty="0">
                <a:latin typeface="Comic Sans MS" panose="030F0702030302020204" pitchFamily="66" charset="0"/>
                <a:ea typeface="ＭＳ Ｐゴシック" charset="-128"/>
                <a:cs typeface="+mn-cs"/>
              </a:rPr>
              <a:t>The children will choose their sandwich filling in advance.</a:t>
            </a:r>
          </a:p>
          <a:p>
            <a:pPr eaLnBrk="1" hangingPunct="1">
              <a:buFont typeface="Arial" charset="0"/>
              <a:buChar char="•"/>
              <a:defRPr/>
            </a:pPr>
            <a:r>
              <a:rPr lang="en-US" altLang="en-US" sz="2800" dirty="0">
                <a:latin typeface="Comic Sans MS" panose="030F0702030302020204" pitchFamily="66" charset="0"/>
                <a:ea typeface="ＭＳ Ｐゴシック" charset="-128"/>
                <a:cs typeface="+mn-cs"/>
              </a:rPr>
              <a:t>Meal options will also be chosen in advance.</a:t>
            </a:r>
          </a:p>
          <a:p>
            <a:pPr eaLnBrk="1" hangingPunct="1">
              <a:buFont typeface="Arial" charset="0"/>
              <a:buChar char="•"/>
              <a:defRPr/>
            </a:pPr>
            <a:endParaRPr lang="en-US" altLang="en-US" sz="2800" dirty="0">
              <a:latin typeface="SassoonPrimaryInfant" pitchFamily="2" charset="0"/>
              <a:ea typeface="ＭＳ Ｐゴシック" charset="-128"/>
              <a:cs typeface="+mn-cs"/>
            </a:endParaRPr>
          </a:p>
          <a:p>
            <a:pPr marL="0" indent="0" eaLnBrk="1" hangingPunct="1">
              <a:buFont typeface="Arial" charset="0"/>
              <a:buNone/>
              <a:defRPr/>
            </a:pPr>
            <a:endParaRPr lang="en-US" altLang="en-US" sz="2800" dirty="0">
              <a:latin typeface="SassoonPrimaryInfant" pitchFamily="2" charset="0"/>
              <a:ea typeface="ＭＳ Ｐゴシック" charset="-128"/>
              <a:cs typeface="+mn-cs"/>
            </a:endParaRPr>
          </a:p>
          <a:p>
            <a:pPr eaLnBrk="1" hangingPunct="1">
              <a:buFont typeface="Arial" charset="0"/>
              <a:buChar char="•"/>
              <a:defRPr/>
            </a:pPr>
            <a:endParaRPr lang="en-US" altLang="en-US" sz="2800" dirty="0">
              <a:latin typeface="SassoonPrimaryInfant" pitchFamily="2" charset="0"/>
              <a:ea typeface="ＭＳ Ｐゴシック" charset="-128"/>
              <a:cs typeface="+mn-cs"/>
            </a:endParaRPr>
          </a:p>
          <a:p>
            <a:pPr eaLnBrk="1" hangingPunct="1">
              <a:buFont typeface="Arial" charset="0"/>
              <a:buChar char="•"/>
              <a:defRPr/>
            </a:pPr>
            <a:endParaRPr lang="en-US" altLang="en-US" sz="2800" dirty="0">
              <a:latin typeface="SassoonPrimaryInfant" pitchFamily="2" charset="0"/>
              <a:ea typeface="ＭＳ Ｐゴシック" charset="-128"/>
              <a:cs typeface="+mn-cs"/>
            </a:endParaRPr>
          </a:p>
          <a:p>
            <a:pPr eaLnBrk="1" hangingPunct="1">
              <a:buFont typeface="Arial" charset="0"/>
              <a:buChar char="•"/>
              <a:defRPr/>
            </a:pPr>
            <a:endParaRPr lang="en-US" altLang="en-US" sz="2800" dirty="0">
              <a:latin typeface="SassoonPrimaryInfant" pitchFamily="2" charset="0"/>
              <a:ea typeface="ＭＳ Ｐゴシック" charset="-128"/>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4B8744DA-4442-B3E2-561C-5CE992823FBE}"/>
              </a:ext>
            </a:extLst>
          </p:cNvPr>
          <p:cNvSpPr>
            <a:spLocks noGrp="1"/>
          </p:cNvSpPr>
          <p:nvPr>
            <p:ph type="title"/>
          </p:nvPr>
        </p:nvSpPr>
        <p:spPr>
          <a:xfrm>
            <a:off x="-1839913" y="0"/>
            <a:ext cx="8229601" cy="817563"/>
          </a:xfrm>
        </p:spPr>
        <p:txBody>
          <a:bodyPr/>
          <a:lstStyle/>
          <a:p>
            <a:r>
              <a:rPr lang="en-US" altLang="en-US">
                <a:latin typeface="SassoonPrimaryInfant" pitchFamily="2" charset="0"/>
              </a:rPr>
              <a:t>Meals</a:t>
            </a:r>
            <a:endParaRPr lang="en-GB" altLang="en-US">
              <a:latin typeface="SassoonPrimaryInfant" pitchFamily="2" charset="0"/>
            </a:endParaRPr>
          </a:p>
        </p:txBody>
      </p:sp>
      <p:pic>
        <p:nvPicPr>
          <p:cNvPr id="10243" name="Content Placeholder 5">
            <a:extLst>
              <a:ext uri="{FF2B5EF4-FFF2-40B4-BE49-F238E27FC236}">
                <a16:creationId xmlns:a16="http://schemas.microsoft.com/office/drawing/2014/main" id="{34433DD9-FF42-112F-D386-9F54EF67122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3975" y="733425"/>
            <a:ext cx="4449763" cy="1508125"/>
          </a:xfrm>
        </p:spPr>
      </p:pic>
      <p:pic>
        <p:nvPicPr>
          <p:cNvPr id="10244" name="Picture 7">
            <a:extLst>
              <a:ext uri="{FF2B5EF4-FFF2-40B4-BE49-F238E27FC236}">
                <a16:creationId xmlns:a16="http://schemas.microsoft.com/office/drawing/2014/main" id="{907AE8C1-7EAF-04CB-4645-D9A0182A90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25" y="2290763"/>
            <a:ext cx="4427538"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9">
            <a:extLst>
              <a:ext uri="{FF2B5EF4-FFF2-40B4-BE49-F238E27FC236}">
                <a16:creationId xmlns:a16="http://schemas.microsoft.com/office/drawing/2014/main" id="{6DC286BF-B7FF-C7B0-1F02-D749223779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1358"/>
          <a:stretch>
            <a:fillRect/>
          </a:stretch>
        </p:blipFill>
        <p:spPr bwMode="auto">
          <a:xfrm>
            <a:off x="60325" y="3879850"/>
            <a:ext cx="442753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11">
            <a:extLst>
              <a:ext uri="{FF2B5EF4-FFF2-40B4-BE49-F238E27FC236}">
                <a16:creationId xmlns:a16="http://schemas.microsoft.com/office/drawing/2014/main" id="{303787AB-ED82-2FCA-46A6-02AE7FCE9D7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263" y="5265738"/>
            <a:ext cx="4435475" cy="159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13">
            <a:extLst>
              <a:ext uri="{FF2B5EF4-FFF2-40B4-BE49-F238E27FC236}">
                <a16:creationId xmlns:a16="http://schemas.microsoft.com/office/drawing/2014/main" id="{9FEB9733-9423-F062-E68F-FEF71A9F300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45213" y="901700"/>
            <a:ext cx="2057400" cy="442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8" name="Title 1">
            <a:extLst>
              <a:ext uri="{FF2B5EF4-FFF2-40B4-BE49-F238E27FC236}">
                <a16:creationId xmlns:a16="http://schemas.microsoft.com/office/drawing/2014/main" id="{F3FDF03D-35B8-D0DA-72E2-DED04227C989}"/>
              </a:ext>
            </a:extLst>
          </p:cNvPr>
          <p:cNvSpPr txBox="1">
            <a:spLocks/>
          </p:cNvSpPr>
          <p:nvPr/>
        </p:nvSpPr>
        <p:spPr bwMode="auto">
          <a:xfrm>
            <a:off x="2763838" y="42863"/>
            <a:ext cx="8229600"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US" altLang="en-US" sz="4400">
                <a:latin typeface="SassoonPrimaryInfant" pitchFamily="2" charset="0"/>
              </a:rPr>
              <a:t>Packed Lunches</a:t>
            </a:r>
            <a:endParaRPr lang="en-GB" altLang="en-US" sz="4400">
              <a:latin typeface="SassoonPrimaryInfant" pitchFamily="2"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a:extLst>
              <a:ext uri="{FF2B5EF4-FFF2-40B4-BE49-F238E27FC236}">
                <a16:creationId xmlns:a16="http://schemas.microsoft.com/office/drawing/2014/main" id="{60F00E98-EBB9-790C-E141-4A1DC3D1F8FD}"/>
              </a:ext>
            </a:extLst>
          </p:cNvPr>
          <p:cNvSpPr>
            <a:spLocks noChangeArrowheads="1"/>
          </p:cNvSpPr>
          <p:nvPr/>
        </p:nvSpPr>
        <p:spPr bwMode="auto">
          <a:xfrm>
            <a:off x="93663" y="-3175"/>
            <a:ext cx="9050337" cy="640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2800" b="1">
                <a:latin typeface="Arial" panose="020B0604020202020204" pitchFamily="34" charset="0"/>
                <a:cs typeface="Times New Roman" panose="02020603050405020304" pitchFamily="18" charset="0"/>
              </a:rPr>
              <a:t>London 2024</a:t>
            </a:r>
            <a:endParaRPr lang="en-GB" altLang="en-US" sz="1600">
              <a:latin typeface="Arial" panose="020B0604020202020204" pitchFamily="34" charset="0"/>
              <a:cs typeface="Times New Roman" panose="02020603050405020304" pitchFamily="18" charset="0"/>
            </a:endParaRPr>
          </a:p>
          <a:p>
            <a:pPr algn="ctr">
              <a:spcBef>
                <a:spcPct val="0"/>
              </a:spcBef>
              <a:buFontTx/>
              <a:buNone/>
            </a:pPr>
            <a:r>
              <a:rPr lang="en-GB" altLang="en-US" sz="2800" b="1">
                <a:latin typeface="Arial" panose="020B0604020202020204" pitchFamily="34" charset="0"/>
                <a:cs typeface="Times New Roman" panose="02020603050405020304" pitchFamily="18" charset="0"/>
              </a:rPr>
              <a:t>Suggested kit list </a:t>
            </a:r>
            <a:endParaRPr lang="en-GB" altLang="en-US" sz="1600">
              <a:latin typeface="Arial" panose="020B0604020202020204" pitchFamily="34" charset="0"/>
              <a:cs typeface="Times New Roman" panose="02020603050405020304" pitchFamily="18" charset="0"/>
            </a:endParaRPr>
          </a:p>
          <a:p>
            <a:pPr>
              <a:spcBef>
                <a:spcPct val="0"/>
              </a:spcBef>
              <a:buFontTx/>
              <a:buNone/>
            </a:pPr>
            <a:r>
              <a:rPr lang="en-GB" altLang="en-US" sz="1800">
                <a:latin typeface="Arial" panose="020B0604020202020204" pitchFamily="34" charset="0"/>
                <a:cs typeface="Times New Roman" panose="02020603050405020304" pitchFamily="18" charset="0"/>
              </a:rPr>
              <a:t> </a:t>
            </a:r>
            <a:endParaRPr lang="en-GB" altLang="en-US" sz="1600">
              <a:latin typeface="Arial" panose="020B0604020202020204" pitchFamily="34" charset="0"/>
              <a:cs typeface="Times New Roman" panose="02020603050405020304" pitchFamily="18" charset="0"/>
            </a:endParaRPr>
          </a:p>
          <a:p>
            <a:pPr>
              <a:spcBef>
                <a:spcPct val="0"/>
              </a:spcBef>
              <a:buFontTx/>
              <a:buNone/>
            </a:pPr>
            <a:r>
              <a:rPr lang="en-GB" altLang="en-US" sz="1400">
                <a:latin typeface="Arial" panose="020B0604020202020204" pitchFamily="34" charset="0"/>
                <a:cs typeface="Times New Roman" panose="02020603050405020304" pitchFamily="18" charset="0"/>
              </a:rPr>
              <a:t>Please make sure all items on the list are clearly labelled. All bed linen and towels are provided. When packing please try to bear in mind the weather forecast and adjust your clothing accordingly. In addition, children must be able to carry their own luggage.</a:t>
            </a:r>
            <a:endParaRPr lang="en-GB" altLang="en-US" sz="1200">
              <a:latin typeface="Arial" panose="020B0604020202020204" pitchFamily="34" charset="0"/>
              <a:cs typeface="Times New Roman" panose="02020603050405020304" pitchFamily="18" charset="0"/>
            </a:endParaRPr>
          </a:p>
          <a:p>
            <a:pPr>
              <a:spcBef>
                <a:spcPct val="0"/>
              </a:spcBef>
              <a:buFontTx/>
              <a:buNone/>
            </a:pPr>
            <a:r>
              <a:rPr lang="en-GB" altLang="en-US" sz="1400">
                <a:latin typeface="Arial" panose="020B0604020202020204" pitchFamily="34" charset="0"/>
                <a:cs typeface="Times New Roman" panose="02020603050405020304" pitchFamily="18" charset="0"/>
              </a:rPr>
              <a:t> </a:t>
            </a:r>
            <a:endParaRPr lang="en-GB" altLang="en-US" sz="1200">
              <a:latin typeface="Arial" panose="020B0604020202020204" pitchFamily="34" charset="0"/>
              <a:cs typeface="Times New Roman" panose="02020603050405020304" pitchFamily="18" charset="0"/>
            </a:endParaRPr>
          </a:p>
          <a:p>
            <a:pPr>
              <a:spcBef>
                <a:spcPct val="0"/>
              </a:spcBef>
              <a:buFont typeface="Symbol" pitchFamily="2" charset="2"/>
              <a:buChar char=""/>
            </a:pPr>
            <a:r>
              <a:rPr lang="en-GB" altLang="en-US" sz="1400">
                <a:latin typeface="Arial" panose="020B0604020202020204" pitchFamily="34" charset="0"/>
                <a:ea typeface="Times New Roman" panose="02020603050405020304" pitchFamily="18" charset="0"/>
                <a:cs typeface="Arial" panose="020B0604020202020204" pitchFamily="34" charset="0"/>
              </a:rPr>
              <a:t>Packed lunch for Monday please provide this in disposable packaging (not lunchboxes).</a:t>
            </a:r>
            <a:endParaRPr lang="en-GB" altLang="en-US" sz="1200">
              <a:latin typeface="Arial" panose="020B0604020202020204" pitchFamily="34" charset="0"/>
              <a:cs typeface="Times New Roman" panose="02020603050405020304" pitchFamily="18" charset="0"/>
            </a:endParaRPr>
          </a:p>
          <a:p>
            <a:pPr>
              <a:spcBef>
                <a:spcPct val="0"/>
              </a:spcBef>
              <a:buFont typeface="Symbol" pitchFamily="2" charset="2"/>
              <a:buChar char=""/>
            </a:pPr>
            <a:r>
              <a:rPr lang="en-GB" altLang="en-US" sz="1400">
                <a:latin typeface="Arial" panose="020B0604020202020204" pitchFamily="34" charset="0"/>
                <a:cs typeface="Times New Roman" panose="02020603050405020304" pitchFamily="18" charset="0"/>
              </a:rPr>
              <a:t>Clothing – several complete changes of clothes, including warm hoodies/sweatshirts, jeans or trousers- 2 pairs minimum, shorts, t-shirts, and enough socks and underwear for every day.</a:t>
            </a:r>
            <a:endParaRPr lang="en-GB" altLang="en-US" sz="1200">
              <a:latin typeface="Arial" panose="020B0604020202020204" pitchFamily="34" charset="0"/>
              <a:cs typeface="Times New Roman" panose="02020603050405020304" pitchFamily="18" charset="0"/>
            </a:endParaRPr>
          </a:p>
          <a:p>
            <a:pPr>
              <a:spcBef>
                <a:spcPct val="0"/>
              </a:spcBef>
              <a:buFont typeface="Symbol" pitchFamily="2" charset="2"/>
              <a:buChar char=""/>
            </a:pPr>
            <a:r>
              <a:rPr lang="en-GB" altLang="en-US" sz="1400">
                <a:latin typeface="Arial" panose="020B0604020202020204" pitchFamily="34" charset="0"/>
                <a:cs typeface="Times New Roman" panose="02020603050405020304" pitchFamily="18" charset="0"/>
              </a:rPr>
              <a:t>Smart / casual clothing for our trip to the Houses of Parliament and the theatre.</a:t>
            </a:r>
            <a:endParaRPr lang="en-GB" altLang="en-US" sz="1200">
              <a:latin typeface="Arial" panose="020B0604020202020204" pitchFamily="34" charset="0"/>
              <a:cs typeface="Times New Roman" panose="02020603050405020304" pitchFamily="18" charset="0"/>
            </a:endParaRPr>
          </a:p>
          <a:p>
            <a:pPr>
              <a:spcBef>
                <a:spcPct val="0"/>
              </a:spcBef>
              <a:buFont typeface="Symbol" pitchFamily="2" charset="2"/>
              <a:buChar char=""/>
            </a:pPr>
            <a:r>
              <a:rPr lang="en-GB" altLang="en-US" sz="1400">
                <a:latin typeface="Arial" panose="020B0604020202020204" pitchFamily="34" charset="0"/>
                <a:cs typeface="Times New Roman" panose="02020603050405020304" pitchFamily="18" charset="0"/>
              </a:rPr>
              <a:t>Waterproof coat with hood.</a:t>
            </a:r>
            <a:endParaRPr lang="en-GB" altLang="en-US" sz="1200">
              <a:latin typeface="Arial" panose="020B0604020202020204" pitchFamily="34" charset="0"/>
              <a:cs typeface="Times New Roman" panose="02020603050405020304" pitchFamily="18" charset="0"/>
            </a:endParaRPr>
          </a:p>
          <a:p>
            <a:pPr>
              <a:spcBef>
                <a:spcPct val="0"/>
              </a:spcBef>
              <a:buFont typeface="Symbol" pitchFamily="2" charset="2"/>
              <a:buChar char=""/>
            </a:pPr>
            <a:r>
              <a:rPr lang="en-GB" altLang="en-US" sz="1400">
                <a:latin typeface="Arial" panose="020B0604020202020204" pitchFamily="34" charset="0"/>
                <a:cs typeface="Times New Roman" panose="02020603050405020304" pitchFamily="18" charset="0"/>
              </a:rPr>
              <a:t>Sensible walking shoes / trainers.</a:t>
            </a:r>
            <a:endParaRPr lang="en-GB" altLang="en-US" sz="1200">
              <a:latin typeface="Arial" panose="020B0604020202020204" pitchFamily="34" charset="0"/>
              <a:cs typeface="Times New Roman" panose="02020603050405020304" pitchFamily="18" charset="0"/>
            </a:endParaRPr>
          </a:p>
          <a:p>
            <a:pPr>
              <a:spcBef>
                <a:spcPct val="0"/>
              </a:spcBef>
              <a:buFont typeface="Symbol" pitchFamily="2" charset="2"/>
              <a:buChar char=""/>
            </a:pPr>
            <a:r>
              <a:rPr lang="en-GB" altLang="en-US" sz="1400">
                <a:latin typeface="Arial" panose="020B0604020202020204" pitchFamily="34" charset="0"/>
                <a:cs typeface="Times New Roman" panose="02020603050405020304" pitchFamily="18" charset="0"/>
              </a:rPr>
              <a:t>Wash bag with toothbrush, toothpaste, shampoo / shower gel, comb and/or brush, roll-on deodorant, tissues. Please don’t bring aerosols as some people who have asthma are affected by them. </a:t>
            </a:r>
            <a:endParaRPr lang="en-GB" altLang="en-US" sz="1200">
              <a:latin typeface="Arial" panose="020B0604020202020204" pitchFamily="34" charset="0"/>
              <a:cs typeface="Times New Roman" panose="02020603050405020304" pitchFamily="18" charset="0"/>
            </a:endParaRPr>
          </a:p>
          <a:p>
            <a:pPr>
              <a:spcBef>
                <a:spcPct val="0"/>
              </a:spcBef>
              <a:buFont typeface="Symbol" pitchFamily="2" charset="2"/>
              <a:buChar char=""/>
            </a:pPr>
            <a:r>
              <a:rPr lang="en-GB" altLang="en-US" sz="1400">
                <a:latin typeface="Arial" panose="020B0604020202020204" pitchFamily="34" charset="0"/>
                <a:cs typeface="Times New Roman" panose="02020603050405020304" pitchFamily="18" charset="0"/>
              </a:rPr>
              <a:t>Night wear / pyjamas. </a:t>
            </a:r>
            <a:endParaRPr lang="en-GB" altLang="en-US" sz="1200">
              <a:latin typeface="Arial" panose="020B0604020202020204" pitchFamily="34" charset="0"/>
              <a:cs typeface="Times New Roman" panose="02020603050405020304" pitchFamily="18" charset="0"/>
            </a:endParaRPr>
          </a:p>
          <a:p>
            <a:pPr>
              <a:spcBef>
                <a:spcPct val="0"/>
              </a:spcBef>
              <a:buFont typeface="Symbol" pitchFamily="2" charset="2"/>
              <a:buChar char=""/>
            </a:pPr>
            <a:r>
              <a:rPr lang="en-GB" altLang="en-US" sz="1400">
                <a:latin typeface="Arial" panose="020B0604020202020204" pitchFamily="34" charset="0"/>
                <a:cs typeface="Times New Roman" panose="02020603050405020304" pitchFamily="18" charset="0"/>
              </a:rPr>
              <a:t>Towels are provided but you are welcome to bring one of your own.</a:t>
            </a:r>
            <a:endParaRPr lang="en-GB" altLang="en-US" sz="1200">
              <a:latin typeface="Arial" panose="020B0604020202020204" pitchFamily="34" charset="0"/>
              <a:cs typeface="Times New Roman" panose="02020603050405020304" pitchFamily="18" charset="0"/>
            </a:endParaRPr>
          </a:p>
          <a:p>
            <a:pPr>
              <a:spcBef>
                <a:spcPct val="0"/>
              </a:spcBef>
              <a:buFont typeface="Symbol" pitchFamily="2" charset="2"/>
              <a:buChar char=""/>
            </a:pPr>
            <a:r>
              <a:rPr lang="en-GB" altLang="en-US" sz="1400">
                <a:latin typeface="Arial" panose="020B0604020202020204" pitchFamily="34" charset="0"/>
                <a:cs typeface="Times New Roman" panose="02020603050405020304" pitchFamily="18" charset="0"/>
              </a:rPr>
              <a:t>Shoulder bag/backpack to hold lunch etc.</a:t>
            </a:r>
            <a:endParaRPr lang="en-GB" altLang="en-US" sz="1200">
              <a:latin typeface="Arial" panose="020B0604020202020204" pitchFamily="34" charset="0"/>
              <a:cs typeface="Times New Roman" panose="02020603050405020304" pitchFamily="18" charset="0"/>
            </a:endParaRPr>
          </a:p>
          <a:p>
            <a:pPr>
              <a:spcBef>
                <a:spcPct val="0"/>
              </a:spcBef>
              <a:buFont typeface="Symbol" pitchFamily="2" charset="2"/>
              <a:buChar char=""/>
            </a:pPr>
            <a:r>
              <a:rPr lang="en-GB" altLang="en-US" sz="1400">
                <a:latin typeface="Arial" panose="020B0604020202020204" pitchFamily="34" charset="0"/>
                <a:cs typeface="Times New Roman" panose="02020603050405020304" pitchFamily="18" charset="0"/>
              </a:rPr>
              <a:t>Clearly named plastic drinks bottle.</a:t>
            </a:r>
            <a:endParaRPr lang="en-GB" altLang="en-US" sz="1200">
              <a:latin typeface="Arial" panose="020B0604020202020204" pitchFamily="34" charset="0"/>
              <a:cs typeface="Times New Roman" panose="02020603050405020304" pitchFamily="18" charset="0"/>
            </a:endParaRPr>
          </a:p>
          <a:p>
            <a:pPr>
              <a:spcBef>
                <a:spcPct val="0"/>
              </a:spcBef>
              <a:buFont typeface="Symbol" pitchFamily="2" charset="2"/>
              <a:buChar char=""/>
            </a:pPr>
            <a:r>
              <a:rPr lang="en-GB" altLang="en-US" sz="1400">
                <a:latin typeface="Arial" panose="020B0604020202020204" pitchFamily="34" charset="0"/>
                <a:cs typeface="Times New Roman" panose="02020603050405020304" pitchFamily="18" charset="0"/>
              </a:rPr>
              <a:t>A book or books, a cuddly toy and a small quiet game such as cards.</a:t>
            </a:r>
            <a:endParaRPr lang="en-GB" altLang="en-US" sz="1200">
              <a:latin typeface="Arial" panose="020B0604020202020204" pitchFamily="34" charset="0"/>
              <a:cs typeface="Times New Roman" panose="02020603050405020304" pitchFamily="18" charset="0"/>
            </a:endParaRPr>
          </a:p>
          <a:p>
            <a:pPr>
              <a:spcBef>
                <a:spcPct val="0"/>
              </a:spcBef>
              <a:buFont typeface="Symbol" pitchFamily="2" charset="2"/>
              <a:buChar char=""/>
            </a:pPr>
            <a:r>
              <a:rPr lang="en-GB" altLang="en-US" sz="1400">
                <a:latin typeface="Arial" panose="020B0604020202020204" pitchFamily="34" charset="0"/>
                <a:cs typeface="Times New Roman" panose="02020603050405020304" pitchFamily="18" charset="0"/>
              </a:rPr>
              <a:t>Some black plastic bin liners for dirty washing.</a:t>
            </a:r>
            <a:endParaRPr lang="en-GB" altLang="en-US" sz="1200">
              <a:latin typeface="Arial" panose="020B0604020202020204" pitchFamily="34" charset="0"/>
              <a:cs typeface="Times New Roman" panose="02020603050405020304" pitchFamily="18" charset="0"/>
            </a:endParaRPr>
          </a:p>
          <a:p>
            <a:pPr>
              <a:spcBef>
                <a:spcPct val="0"/>
              </a:spcBef>
              <a:buFont typeface="Symbol" pitchFamily="2" charset="2"/>
              <a:buChar char=""/>
            </a:pPr>
            <a:r>
              <a:rPr lang="en-GB" altLang="en-US" sz="1400">
                <a:latin typeface="Arial" panose="020B0604020202020204" pitchFamily="34" charset="0"/>
                <a:cs typeface="Times New Roman" panose="02020603050405020304" pitchFamily="18" charset="0"/>
              </a:rPr>
              <a:t>Lip balm, sun cream or lotion.</a:t>
            </a:r>
            <a:endParaRPr lang="en-GB" altLang="en-US" sz="1200">
              <a:latin typeface="Arial" panose="020B0604020202020204" pitchFamily="34" charset="0"/>
              <a:cs typeface="Times New Roman" panose="02020603050405020304" pitchFamily="18" charset="0"/>
            </a:endParaRPr>
          </a:p>
          <a:p>
            <a:pPr>
              <a:spcBef>
                <a:spcPct val="0"/>
              </a:spcBef>
              <a:buFont typeface="Symbol" pitchFamily="2" charset="2"/>
              <a:buChar char=""/>
            </a:pPr>
            <a:r>
              <a:rPr lang="en-GB" altLang="en-US" sz="1400">
                <a:latin typeface="Arial" panose="020B0604020202020204" pitchFamily="34" charset="0"/>
                <a:cs typeface="Times New Roman" panose="02020603050405020304" pitchFamily="18" charset="0"/>
              </a:rPr>
              <a:t>No mobile phones.</a:t>
            </a:r>
            <a:endParaRPr lang="en-GB" altLang="en-US" sz="1200">
              <a:latin typeface="Arial" panose="020B0604020202020204" pitchFamily="34" charset="0"/>
              <a:cs typeface="Times New Roman" panose="02020603050405020304" pitchFamily="18" charset="0"/>
            </a:endParaRPr>
          </a:p>
          <a:p>
            <a:pPr>
              <a:spcBef>
                <a:spcPct val="0"/>
              </a:spcBef>
              <a:buFont typeface="Symbol" pitchFamily="2" charset="2"/>
              <a:buChar char=""/>
            </a:pPr>
            <a:r>
              <a:rPr lang="en-GB" altLang="en-US" sz="1400">
                <a:latin typeface="Arial" panose="020B0604020202020204" pitchFamily="34" charset="0"/>
                <a:cs typeface="Times New Roman" panose="02020603050405020304" pitchFamily="18" charset="0"/>
              </a:rPr>
              <a:t>iPods, mp3 players and cameras can be brought for the journey to and from London at owners’ risk. Please make sure that these devices do not have WiFi enabled.</a:t>
            </a:r>
            <a:endParaRPr lang="en-GB" altLang="en-US" sz="1200">
              <a:latin typeface="Arial" panose="020B0604020202020204" pitchFamily="34" charset="0"/>
              <a:cs typeface="Times New Roman" panose="02020603050405020304" pitchFamily="18" charset="0"/>
            </a:endParaRPr>
          </a:p>
          <a:p>
            <a:pPr>
              <a:spcBef>
                <a:spcPct val="0"/>
              </a:spcBef>
              <a:buFont typeface="Symbol" pitchFamily="2" charset="2"/>
              <a:buChar char=""/>
            </a:pPr>
            <a:r>
              <a:rPr lang="en-GB" altLang="en-US" sz="1400">
                <a:latin typeface="Arial" panose="020B0604020202020204" pitchFamily="34" charset="0"/>
                <a:cs typeface="Times New Roman" panose="02020603050405020304" pitchFamily="18" charset="0"/>
              </a:rPr>
              <a:t>All medicine, including travel sickness tablets, to be handed to Mrs Walsh.</a:t>
            </a:r>
            <a:endParaRPr lang="en-GB" altLang="en-US" sz="1200">
              <a:latin typeface="Arial" panose="020B0604020202020204" pitchFamily="34" charset="0"/>
              <a:cs typeface="Times New Roman" panose="02020603050405020304" pitchFamily="18" charset="0"/>
            </a:endParaRPr>
          </a:p>
          <a:p>
            <a:pPr>
              <a:spcBef>
                <a:spcPct val="0"/>
              </a:spcBef>
              <a:buFont typeface="Symbol" pitchFamily="2" charset="2"/>
              <a:buChar char=""/>
            </a:pPr>
            <a:r>
              <a:rPr lang="en-GB" altLang="en-US" sz="1400">
                <a:latin typeface="Arial" panose="020B0604020202020204" pitchFamily="34" charset="0"/>
                <a:cs typeface="Times New Roman" panose="02020603050405020304" pitchFamily="18" charset="0"/>
              </a:rPr>
              <a:t>A sensible amount of sweets.</a:t>
            </a:r>
            <a:endParaRPr lang="en-GB" altLang="en-US" sz="1600">
              <a:latin typeface="Arial" panose="020B0604020202020204" pitchFamily="34"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F8695462-0797-DCA0-AE27-A918AB46711D}"/>
              </a:ext>
            </a:extLst>
          </p:cNvPr>
          <p:cNvSpPr>
            <a:spLocks noGrp="1"/>
          </p:cNvSpPr>
          <p:nvPr>
            <p:ph type="title"/>
          </p:nvPr>
        </p:nvSpPr>
        <p:spPr/>
        <p:txBody>
          <a:bodyPr/>
          <a:lstStyle/>
          <a:p>
            <a:r>
              <a:rPr lang="en-US" altLang="en-US"/>
              <a:t>Spending money</a:t>
            </a:r>
            <a:endParaRPr lang="en-GB" altLang="en-US"/>
          </a:p>
        </p:txBody>
      </p:sp>
      <p:sp>
        <p:nvSpPr>
          <p:cNvPr id="3" name="Content Placeholder 2">
            <a:extLst>
              <a:ext uri="{FF2B5EF4-FFF2-40B4-BE49-F238E27FC236}">
                <a16:creationId xmlns:a16="http://schemas.microsoft.com/office/drawing/2014/main" id="{A5B9F0E3-FDA1-30A8-8587-DE3E8B0DE5CF}"/>
              </a:ext>
            </a:extLst>
          </p:cNvPr>
          <p:cNvSpPr>
            <a:spLocks noGrp="1"/>
          </p:cNvSpPr>
          <p:nvPr>
            <p:ph idx="1"/>
          </p:nvPr>
        </p:nvSpPr>
        <p:spPr/>
        <p:txBody>
          <a:bodyPr/>
          <a:lstStyle/>
          <a:p>
            <a:r>
              <a:rPr lang="en-US" altLang="en-US" sz="2800"/>
              <a:t>Most places in London, since the pandemic, are now not taking cash. </a:t>
            </a:r>
          </a:p>
          <a:p>
            <a:r>
              <a:rPr lang="en-US" altLang="en-US" sz="2800"/>
              <a:t>Last year, the pupils brought pre-paid cards instead of cash. There are numerous ones online (e.g. Go Henry), but all have an annual subscription. There are also Mastercard gift cards (like credit cards) that can be used anywhere. These can be purchased in most supermarkets.</a:t>
            </a:r>
          </a:p>
          <a:p>
            <a:r>
              <a:rPr lang="en-US" altLang="en-US" sz="2800"/>
              <a:t>When deciding on spending money we are mindful of additional costs to parents, so we do say £5.00 per day which equates to £25.</a:t>
            </a:r>
            <a:br>
              <a:rPr lang="en-US" altLang="en-US"/>
            </a:br>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754C6171-77AD-F136-F6C7-110884D7BDAA}"/>
              </a:ext>
            </a:extLst>
          </p:cNvPr>
          <p:cNvSpPr>
            <a:spLocks noGrp="1"/>
          </p:cNvSpPr>
          <p:nvPr>
            <p:ph type="title"/>
          </p:nvPr>
        </p:nvSpPr>
        <p:spPr/>
        <p:txBody>
          <a:bodyPr/>
          <a:lstStyle/>
          <a:p>
            <a:pPr eaLnBrk="1" hangingPunct="1"/>
            <a:r>
              <a:rPr lang="en-US" altLang="en-US" sz="6000">
                <a:latin typeface="Comic Sans MS" panose="030F0902030302020204" pitchFamily="66" charset="0"/>
              </a:rPr>
              <a:t>Itinerary</a:t>
            </a:r>
          </a:p>
        </p:txBody>
      </p:sp>
      <p:sp>
        <p:nvSpPr>
          <p:cNvPr id="9219" name="Content Placeholder 2">
            <a:extLst>
              <a:ext uri="{FF2B5EF4-FFF2-40B4-BE49-F238E27FC236}">
                <a16:creationId xmlns:a16="http://schemas.microsoft.com/office/drawing/2014/main" id="{5E98F370-E715-78D7-701E-28D04204EDFF}"/>
              </a:ext>
            </a:extLst>
          </p:cNvPr>
          <p:cNvSpPr>
            <a:spLocks noGrp="1"/>
          </p:cNvSpPr>
          <p:nvPr>
            <p:ph idx="1"/>
          </p:nvPr>
        </p:nvSpPr>
        <p:spPr/>
        <p:txBody>
          <a:bodyPr/>
          <a:lstStyle/>
          <a:p>
            <a:pPr algn="ctr" eaLnBrk="1" hangingPunct="1">
              <a:lnSpc>
                <a:spcPct val="80000"/>
              </a:lnSpc>
              <a:buFont typeface="Arial" panose="020B0604020202020204" pitchFamily="34" charset="0"/>
              <a:buNone/>
            </a:pPr>
            <a:r>
              <a:rPr lang="en-US" altLang="en-US" sz="2700">
                <a:latin typeface="Comic Sans MS" panose="030F0902030302020204" pitchFamily="66" charset="0"/>
              </a:rPr>
              <a:t>Monday 20</a:t>
            </a:r>
            <a:r>
              <a:rPr lang="en-US" altLang="en-US" sz="2700" baseline="30000">
                <a:latin typeface="Comic Sans MS" panose="030F0902030302020204" pitchFamily="66" charset="0"/>
              </a:rPr>
              <a:t>th</a:t>
            </a:r>
            <a:r>
              <a:rPr lang="en-US" altLang="en-US" sz="2700">
                <a:latin typeface="Comic Sans MS" panose="030F0902030302020204" pitchFamily="66" charset="0"/>
              </a:rPr>
              <a:t> May</a:t>
            </a:r>
          </a:p>
          <a:p>
            <a:pPr algn="ctr" eaLnBrk="1" hangingPunct="1">
              <a:lnSpc>
                <a:spcPct val="80000"/>
              </a:lnSpc>
              <a:buFont typeface="Arial" panose="020B0604020202020204" pitchFamily="34" charset="0"/>
              <a:buNone/>
            </a:pPr>
            <a:endParaRPr lang="en-US" altLang="en-US" sz="2700">
              <a:latin typeface="Comic Sans MS" panose="030F0902030302020204" pitchFamily="66" charset="0"/>
            </a:endParaRPr>
          </a:p>
          <a:p>
            <a:pPr eaLnBrk="1" hangingPunct="1">
              <a:lnSpc>
                <a:spcPct val="80000"/>
              </a:lnSpc>
              <a:buFont typeface="Arial" panose="020B0604020202020204" pitchFamily="34" charset="0"/>
              <a:buNone/>
            </a:pPr>
            <a:r>
              <a:rPr lang="en-US" altLang="en-US" sz="2700">
                <a:latin typeface="Comic Sans MS" panose="030F0902030302020204" pitchFamily="66" charset="0"/>
              </a:rPr>
              <a:t>7:30am		Children arrive at school</a:t>
            </a:r>
          </a:p>
          <a:p>
            <a:pPr eaLnBrk="1" hangingPunct="1">
              <a:lnSpc>
                <a:spcPct val="80000"/>
              </a:lnSpc>
              <a:buFont typeface="Arial" panose="020B0604020202020204" pitchFamily="34" charset="0"/>
              <a:buNone/>
            </a:pPr>
            <a:r>
              <a:rPr lang="en-US" altLang="en-US" sz="2700">
                <a:latin typeface="Comic Sans MS" panose="030F0902030302020204" pitchFamily="66" charset="0"/>
              </a:rPr>
              <a:t>8.00am		Depart School</a:t>
            </a:r>
          </a:p>
          <a:p>
            <a:pPr eaLnBrk="1" hangingPunct="1">
              <a:lnSpc>
                <a:spcPct val="80000"/>
              </a:lnSpc>
              <a:buFont typeface="Arial" panose="020B0604020202020204" pitchFamily="34" charset="0"/>
              <a:buNone/>
            </a:pPr>
            <a:r>
              <a:rPr lang="en-US" altLang="en-US" sz="2700">
                <a:latin typeface="Comic Sans MS" panose="030F0902030302020204" pitchFamily="66" charset="0"/>
              </a:rPr>
              <a:t>11.30am		Arrive at Warner Brothers Studio</a:t>
            </a:r>
          </a:p>
          <a:p>
            <a:pPr eaLnBrk="1" hangingPunct="1">
              <a:lnSpc>
                <a:spcPct val="80000"/>
              </a:lnSpc>
              <a:buFont typeface="Arial" panose="020B0604020202020204" pitchFamily="34" charset="0"/>
              <a:buNone/>
            </a:pPr>
            <a:r>
              <a:rPr lang="en-US" altLang="en-US" sz="2700">
                <a:latin typeface="Comic Sans MS" panose="030F0902030302020204" pitchFamily="66" charset="0"/>
              </a:rPr>
              <a:t>12.30pm		Art and Design workshop </a:t>
            </a:r>
          </a:p>
          <a:p>
            <a:pPr eaLnBrk="1" hangingPunct="1">
              <a:lnSpc>
                <a:spcPct val="80000"/>
              </a:lnSpc>
              <a:buFont typeface="Arial" panose="020B0604020202020204" pitchFamily="34" charset="0"/>
              <a:buNone/>
            </a:pPr>
            <a:r>
              <a:rPr lang="en-US" altLang="en-US" sz="2700">
                <a:latin typeface="Comic Sans MS" panose="030F0902030302020204" pitchFamily="66" charset="0"/>
              </a:rPr>
              <a:t>1.30pm 		Tour of the Warner Brothers Studio</a:t>
            </a:r>
          </a:p>
          <a:p>
            <a:pPr eaLnBrk="1" hangingPunct="1">
              <a:lnSpc>
                <a:spcPct val="80000"/>
              </a:lnSpc>
              <a:buFont typeface="Arial" panose="020B0604020202020204" pitchFamily="34" charset="0"/>
              <a:buNone/>
            </a:pPr>
            <a:r>
              <a:rPr lang="en-US" altLang="en-US" sz="2700">
                <a:latin typeface="Comic Sans MS" panose="030F0902030302020204" pitchFamily="66" charset="0"/>
              </a:rPr>
              <a:t>5.30pm 		Arrive at YHA Thameside</a:t>
            </a:r>
          </a:p>
          <a:p>
            <a:pPr eaLnBrk="1" hangingPunct="1">
              <a:lnSpc>
                <a:spcPct val="80000"/>
              </a:lnSpc>
              <a:buFont typeface="Arial" panose="020B0604020202020204" pitchFamily="34" charset="0"/>
              <a:buNone/>
            </a:pPr>
            <a:r>
              <a:rPr lang="en-US" altLang="en-US" sz="2700">
                <a:latin typeface="Comic Sans MS" panose="030F0902030302020204" pitchFamily="66" charset="0"/>
              </a:rPr>
              <a:t>6.30pm		Dinner</a:t>
            </a:r>
          </a:p>
          <a:p>
            <a:pPr eaLnBrk="1" hangingPunct="1">
              <a:lnSpc>
                <a:spcPct val="80000"/>
              </a:lnSpc>
              <a:buFont typeface="Arial" panose="020B0604020202020204" pitchFamily="34" charset="0"/>
              <a:buNone/>
            </a:pPr>
            <a:r>
              <a:rPr lang="en-US" altLang="en-US" sz="2700">
                <a:latin typeface="Comic Sans MS" panose="030F0902030302020204" pitchFamily="66" charset="0"/>
              </a:rPr>
              <a:t>7.15pm		Evening walk around the local area</a:t>
            </a:r>
          </a:p>
          <a:p>
            <a:pPr algn="ctr" eaLnBrk="1" hangingPunct="1">
              <a:lnSpc>
                <a:spcPct val="80000"/>
              </a:lnSpc>
              <a:buFont typeface="Arial" panose="020B0604020202020204" pitchFamily="34" charset="0"/>
              <a:buNone/>
            </a:pPr>
            <a:endParaRPr lang="en-US" altLang="en-US" sz="2700">
              <a:latin typeface="SassoonPrimaryInfant"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9219">
                                            <p:txEl>
                                              <p:pRg st="3" end="3"/>
                                            </p:txEl>
                                          </p:spTgt>
                                        </p:tgtEl>
                                        <p:attrNameLst>
                                          <p:attrName>style.visibility</p:attrName>
                                        </p:attrNameLst>
                                      </p:cBhvr>
                                      <p:to>
                                        <p:strVal val="visible"/>
                                      </p:to>
                                    </p:set>
                                    <p:animEffect transition="in" filter="fade">
                                      <p:cBhvr>
                                        <p:cTn id="7" dur="1000"/>
                                        <p:tgtEl>
                                          <p:spTgt spid="9219">
                                            <p:txEl>
                                              <p:pRg st="3" end="3"/>
                                            </p:txEl>
                                          </p:spTgt>
                                        </p:tgtEl>
                                      </p:cBhvr>
                                    </p:animEffect>
                                    <p:anim calcmode="lin" valueType="num">
                                      <p:cBhvr>
                                        <p:cTn id="8" dur="1000" fill="hold"/>
                                        <p:tgtEl>
                                          <p:spTgt spid="9219">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921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9219">
                                            <p:txEl>
                                              <p:pRg st="4" end="4"/>
                                            </p:txEl>
                                          </p:spTgt>
                                        </p:tgtEl>
                                        <p:attrNameLst>
                                          <p:attrName>style.visibility</p:attrName>
                                        </p:attrNameLst>
                                      </p:cBhvr>
                                      <p:to>
                                        <p:strVal val="visible"/>
                                      </p:to>
                                    </p:set>
                                    <p:anim calcmode="lin" valueType="num">
                                      <p:cBhvr additive="base">
                                        <p:cTn id="14" dur="500" fill="hold"/>
                                        <p:tgtEl>
                                          <p:spTgt spid="9219">
                                            <p:txEl>
                                              <p:pRg st="4" end="4"/>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921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9219">
                                            <p:txEl>
                                              <p:pRg st="5" end="5"/>
                                            </p:txEl>
                                          </p:spTgt>
                                        </p:tgtEl>
                                        <p:attrNameLst>
                                          <p:attrName>style.visibility</p:attrName>
                                        </p:attrNameLst>
                                      </p:cBhvr>
                                      <p:to>
                                        <p:strVal val="visible"/>
                                      </p:to>
                                    </p:set>
                                    <p:anim calcmode="lin" valueType="num">
                                      <p:cBhvr additive="base">
                                        <p:cTn id="20" dur="500" fill="hold"/>
                                        <p:tgtEl>
                                          <p:spTgt spid="9219">
                                            <p:txEl>
                                              <p:pRg st="5" end="5"/>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921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p:stCondLst>
                                    <p:cond delay="0"/>
                                  </p:stCondLst>
                                  <p:childTnLst>
                                    <p:set>
                                      <p:cBhvr>
                                        <p:cTn id="25" dur="1" fill="hold">
                                          <p:stCondLst>
                                            <p:cond delay="0"/>
                                          </p:stCondLst>
                                        </p:cTn>
                                        <p:tgtEl>
                                          <p:spTgt spid="9219">
                                            <p:txEl>
                                              <p:pRg st="6" end="6"/>
                                            </p:txEl>
                                          </p:spTgt>
                                        </p:tgtEl>
                                        <p:attrNameLst>
                                          <p:attrName>style.visibility</p:attrName>
                                        </p:attrNameLst>
                                      </p:cBhvr>
                                      <p:to>
                                        <p:strVal val="visible"/>
                                      </p:to>
                                    </p:set>
                                    <p:anim calcmode="lin" valueType="num">
                                      <p:cBhvr additive="base">
                                        <p:cTn id="26" dur="500" fill="hold"/>
                                        <p:tgtEl>
                                          <p:spTgt spid="9219">
                                            <p:txEl>
                                              <p:pRg st="6" end="6"/>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921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9219">
                                            <p:txEl>
                                              <p:pRg st="7" end="7"/>
                                            </p:txEl>
                                          </p:spTgt>
                                        </p:tgtEl>
                                        <p:attrNameLst>
                                          <p:attrName>style.visibility</p:attrName>
                                        </p:attrNameLst>
                                      </p:cBhvr>
                                      <p:to>
                                        <p:strVal val="visible"/>
                                      </p:to>
                                    </p:set>
                                    <p:anim calcmode="lin" valueType="num">
                                      <p:cBhvr additive="base">
                                        <p:cTn id="32" dur="500" fill="hold"/>
                                        <p:tgtEl>
                                          <p:spTgt spid="9219">
                                            <p:txEl>
                                              <p:pRg st="7" end="7"/>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921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42" presetClass="entr" presetSubtype="0" fill="hold" nodeType="clickEffect">
                                  <p:stCondLst>
                                    <p:cond delay="0"/>
                                  </p:stCondLst>
                                  <p:childTnLst>
                                    <p:set>
                                      <p:cBhvr>
                                        <p:cTn id="37" dur="1" fill="hold">
                                          <p:stCondLst>
                                            <p:cond delay="0"/>
                                          </p:stCondLst>
                                        </p:cTn>
                                        <p:tgtEl>
                                          <p:spTgt spid="9219">
                                            <p:txEl>
                                              <p:pRg st="8" end="8"/>
                                            </p:txEl>
                                          </p:spTgt>
                                        </p:tgtEl>
                                        <p:attrNameLst>
                                          <p:attrName>style.visibility</p:attrName>
                                        </p:attrNameLst>
                                      </p:cBhvr>
                                      <p:to>
                                        <p:strVal val="visible"/>
                                      </p:to>
                                    </p:set>
                                    <p:animEffect transition="in" filter="fade">
                                      <p:cBhvr>
                                        <p:cTn id="38" dur="1000"/>
                                        <p:tgtEl>
                                          <p:spTgt spid="9219">
                                            <p:txEl>
                                              <p:pRg st="8" end="8"/>
                                            </p:txEl>
                                          </p:spTgt>
                                        </p:tgtEl>
                                      </p:cBhvr>
                                    </p:animEffect>
                                    <p:anim calcmode="lin" valueType="num">
                                      <p:cBhvr>
                                        <p:cTn id="39" dur="1000" fill="hold"/>
                                        <p:tgtEl>
                                          <p:spTgt spid="9219">
                                            <p:txEl>
                                              <p:pRg st="8" end="8"/>
                                            </p:txEl>
                                          </p:spTgt>
                                        </p:tgtEl>
                                        <p:attrNameLst>
                                          <p:attrName>ppt_x</p:attrName>
                                        </p:attrNameLst>
                                      </p:cBhvr>
                                      <p:tavLst>
                                        <p:tav tm="0">
                                          <p:val>
                                            <p:strVal val="#ppt_x"/>
                                          </p:val>
                                        </p:tav>
                                        <p:tav tm="100000">
                                          <p:val>
                                            <p:strVal val="#ppt_x"/>
                                          </p:val>
                                        </p:tav>
                                      </p:tavLst>
                                    </p:anim>
                                    <p:anim calcmode="lin" valueType="num">
                                      <p:cBhvr>
                                        <p:cTn id="40" dur="1000" fill="hold"/>
                                        <p:tgtEl>
                                          <p:spTgt spid="9219">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42" presetClass="entr" presetSubtype="0" fill="hold" nodeType="clickEffect">
                                  <p:stCondLst>
                                    <p:cond delay="0"/>
                                  </p:stCondLst>
                                  <p:childTnLst>
                                    <p:set>
                                      <p:cBhvr>
                                        <p:cTn id="44" dur="1" fill="hold">
                                          <p:stCondLst>
                                            <p:cond delay="0"/>
                                          </p:stCondLst>
                                        </p:cTn>
                                        <p:tgtEl>
                                          <p:spTgt spid="9219">
                                            <p:txEl>
                                              <p:pRg st="9" end="9"/>
                                            </p:txEl>
                                          </p:spTgt>
                                        </p:tgtEl>
                                        <p:attrNameLst>
                                          <p:attrName>style.visibility</p:attrName>
                                        </p:attrNameLst>
                                      </p:cBhvr>
                                      <p:to>
                                        <p:strVal val="visible"/>
                                      </p:to>
                                    </p:set>
                                    <p:animEffect transition="in" filter="fade">
                                      <p:cBhvr>
                                        <p:cTn id="45" dur="1000"/>
                                        <p:tgtEl>
                                          <p:spTgt spid="9219">
                                            <p:txEl>
                                              <p:pRg st="9" end="9"/>
                                            </p:txEl>
                                          </p:spTgt>
                                        </p:tgtEl>
                                      </p:cBhvr>
                                    </p:animEffect>
                                    <p:anim calcmode="lin" valueType="num">
                                      <p:cBhvr>
                                        <p:cTn id="46" dur="1000" fill="hold"/>
                                        <p:tgtEl>
                                          <p:spTgt spid="9219">
                                            <p:txEl>
                                              <p:pRg st="9" end="9"/>
                                            </p:txEl>
                                          </p:spTgt>
                                        </p:tgtEl>
                                        <p:attrNameLst>
                                          <p:attrName>ppt_x</p:attrName>
                                        </p:attrNameLst>
                                      </p:cBhvr>
                                      <p:tavLst>
                                        <p:tav tm="0">
                                          <p:val>
                                            <p:strVal val="#ppt_x"/>
                                          </p:val>
                                        </p:tav>
                                        <p:tav tm="100000">
                                          <p:val>
                                            <p:strVal val="#ppt_x"/>
                                          </p:val>
                                        </p:tav>
                                      </p:tavLst>
                                    </p:anim>
                                    <p:anim calcmode="lin" valueType="num">
                                      <p:cBhvr>
                                        <p:cTn id="47" dur="1000" fill="hold"/>
                                        <p:tgtEl>
                                          <p:spTgt spid="9219">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856</Words>
  <Application>Microsoft Macintosh PowerPoint</Application>
  <PresentationFormat>On-screen Show (4:3)</PresentationFormat>
  <Paragraphs>107</Paragraphs>
  <Slides>15</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SassoonPrimaryInfant</vt:lpstr>
      <vt:lpstr>MS PGothic</vt:lpstr>
      <vt:lpstr>Arial</vt:lpstr>
      <vt:lpstr>Calibri</vt:lpstr>
      <vt:lpstr>Comic Sans MS</vt:lpstr>
      <vt:lpstr>Times New Roman</vt:lpstr>
      <vt:lpstr>Symbol</vt:lpstr>
      <vt:lpstr>Office Theme</vt:lpstr>
      <vt:lpstr>London Residential 20th May – 24th May 2024</vt:lpstr>
      <vt:lpstr>Staff</vt:lpstr>
      <vt:lpstr>Transport</vt:lpstr>
      <vt:lpstr>Accommodation</vt:lpstr>
      <vt:lpstr>Meals</vt:lpstr>
      <vt:lpstr>Meals</vt:lpstr>
      <vt:lpstr>PowerPoint Presentation</vt:lpstr>
      <vt:lpstr>Spending money</vt:lpstr>
      <vt:lpstr>Itinerary</vt:lpstr>
      <vt:lpstr>Itinerary</vt:lpstr>
      <vt:lpstr>Itinerary</vt:lpstr>
      <vt:lpstr>Itinerary</vt:lpstr>
      <vt:lpstr>Itinerary</vt:lpstr>
      <vt:lpstr>To do:</vt:lpstr>
      <vt:lpstr>Thank you for your time.  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London Residential 11th-15th June 2012</dc:title>
  <dc:creator>Clair Manning</dc:creator>
  <cp:lastModifiedBy>sarah walsh was ormsby</cp:lastModifiedBy>
  <cp:revision>106</cp:revision>
  <cp:lastPrinted>2023-05-09T15:22:09Z</cp:lastPrinted>
  <dcterms:created xsi:type="dcterms:W3CDTF">2012-05-19T15:21:55Z</dcterms:created>
  <dcterms:modified xsi:type="dcterms:W3CDTF">2024-04-02T13:02:35Z</dcterms:modified>
</cp:coreProperties>
</file>